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72" r:id="rId4"/>
  </p:sldMasterIdLst>
  <p:notesMasterIdLst>
    <p:notesMasterId r:id="rId65"/>
  </p:notesMasterIdLst>
  <p:sldIdLst>
    <p:sldId id="256" r:id="rId5"/>
    <p:sldId id="344" r:id="rId6"/>
    <p:sldId id="375" r:id="rId7"/>
    <p:sldId id="342" r:id="rId8"/>
    <p:sldId id="341" r:id="rId9"/>
    <p:sldId id="345" r:id="rId10"/>
    <p:sldId id="347" r:id="rId11"/>
    <p:sldId id="364" r:id="rId12"/>
    <p:sldId id="350" r:id="rId13"/>
    <p:sldId id="351" r:id="rId14"/>
    <p:sldId id="370" r:id="rId15"/>
    <p:sldId id="352" r:id="rId16"/>
    <p:sldId id="371" r:id="rId17"/>
    <p:sldId id="355" r:id="rId18"/>
    <p:sldId id="372" r:id="rId19"/>
    <p:sldId id="332" r:id="rId20"/>
    <p:sldId id="333" r:id="rId21"/>
    <p:sldId id="334" r:id="rId22"/>
    <p:sldId id="335" r:id="rId23"/>
    <p:sldId id="356" r:id="rId24"/>
    <p:sldId id="358" r:id="rId25"/>
    <p:sldId id="270" r:id="rId26"/>
    <p:sldId id="268" r:id="rId27"/>
    <p:sldId id="269" r:id="rId28"/>
    <p:sldId id="267" r:id="rId29"/>
    <p:sldId id="271" r:id="rId30"/>
    <p:sldId id="266" r:id="rId31"/>
    <p:sldId id="359" r:id="rId32"/>
    <p:sldId id="290" r:id="rId33"/>
    <p:sldId id="284" r:id="rId34"/>
    <p:sldId id="321" r:id="rId35"/>
    <p:sldId id="322" r:id="rId36"/>
    <p:sldId id="323" r:id="rId37"/>
    <p:sldId id="324" r:id="rId38"/>
    <p:sldId id="325" r:id="rId39"/>
    <p:sldId id="374" r:id="rId40"/>
    <p:sldId id="360" r:id="rId41"/>
    <p:sldId id="361" r:id="rId42"/>
    <p:sldId id="291" r:id="rId43"/>
    <p:sldId id="316" r:id="rId44"/>
    <p:sldId id="286" r:id="rId45"/>
    <p:sldId id="362" r:id="rId46"/>
    <p:sldId id="313" r:id="rId47"/>
    <p:sldId id="288" r:id="rId48"/>
    <p:sldId id="363" r:id="rId49"/>
    <p:sldId id="277" r:id="rId50"/>
    <p:sldId id="278" r:id="rId51"/>
    <p:sldId id="279" r:id="rId52"/>
    <p:sldId id="365" r:id="rId53"/>
    <p:sldId id="263" r:id="rId54"/>
    <p:sldId id="311" r:id="rId55"/>
    <p:sldId id="366" r:id="rId56"/>
    <p:sldId id="293" r:id="rId57"/>
    <p:sldId id="306" r:id="rId58"/>
    <p:sldId id="376" r:id="rId59"/>
    <p:sldId id="367" r:id="rId60"/>
    <p:sldId id="265" r:id="rId61"/>
    <p:sldId id="373" r:id="rId62"/>
    <p:sldId id="368" r:id="rId63"/>
    <p:sldId id="369" r:id="rId6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E323B89-7D11-17A7-3427-DB05466A4F88}" name="Yuchen Lu" initials="YL" userId="S::lyc0825@yorku.ca::fc9b4558-980b-43c7-b1fa-ce0f62acda3b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E65C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38D745B-6A8F-5B1C-12C2-BDA3B1D3879A}" v="161" dt="2024-01-07T04:15:51.143"/>
    <p1510:client id="{5DB8C6CA-17BF-4334-A09C-DD82E15081D5}" vWet="2" dt="2024-01-04T22:09:46.311"/>
    <p1510:client id="{8023295C-9A18-97E4-4970-ED11C0118C50}" v="2" dt="2024-01-09T11:45:37.868"/>
    <p1510:client id="{A3CB1DD9-80A8-6243-930B-F026D72C3CFC}" v="386" dt="2024-01-04T23:20:20.735"/>
    <p1510:client id="{CBF877E4-0E5E-5E37-C7DC-40384BF22D5B}" v="5" dt="2024-01-05T19:19:21.724"/>
    <p1510:client id="{F3982F0A-9EB6-3143-E2E5-A25C4D6A6B49}" v="120" dt="2024-01-07T16:37:02.365"/>
  </p1510:revLst>
</p1510:revInfo>
</file>

<file path=ppt/tableStyles.xml><?xml version="1.0" encoding="utf-8"?>
<a:tblStyleLst xmlns:a="http://schemas.openxmlformats.org/drawingml/2006/main" def="{5C22544A-7EE6-4342-B048-85BDC9FD1C3A}"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theme" Target="theme/theme1.xml"/><Relationship Id="rId7" Type="http://schemas.openxmlformats.org/officeDocument/2006/relationships/slide" Target="slides/slide3.xml"/><Relationship Id="rId71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presProps" Target="presProp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microsoft.com/office/2018/10/relationships/authors" Target="author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iajun Hu" userId="S::billhu@yorku.ca::daaaf3a1-1502-40f0-9989-8719c56bcf9c" providerId="AD" clId="Web-{EE45B79E-B914-962A-CD1F-9A0963F9468C}"/>
    <pc:docChg chg="sldOrd">
      <pc:chgData name="Jiajun Hu" userId="S::billhu@yorku.ca::daaaf3a1-1502-40f0-9989-8719c56bcf9c" providerId="AD" clId="Web-{EE45B79E-B914-962A-CD1F-9A0963F9468C}" dt="2023-09-15T14:29:18.731" v="1"/>
      <pc:docMkLst>
        <pc:docMk/>
      </pc:docMkLst>
      <pc:sldChg chg="ord">
        <pc:chgData name="Jiajun Hu" userId="S::billhu@yorku.ca::daaaf3a1-1502-40f0-9989-8719c56bcf9c" providerId="AD" clId="Web-{EE45B79E-B914-962A-CD1F-9A0963F9468C}" dt="2023-09-15T14:29:18.731" v="1"/>
        <pc:sldMkLst>
          <pc:docMk/>
          <pc:sldMk cId="3262652111" sldId="326"/>
        </pc:sldMkLst>
      </pc:sldChg>
    </pc:docChg>
  </pc:docChgLst>
  <pc:docChgLst>
    <pc:chgData name="Zhijun Xu" userId="S::xuzhijun@yorku.ca::a89ba01b-b2ef-45d7-8c44-d01c51ac55f0" providerId="AD" clId="Web-{FCDF2235-E7DD-2AFF-50B0-0A909A4BFC40}"/>
    <pc:docChg chg="modSld">
      <pc:chgData name="Zhijun Xu" userId="S::xuzhijun@yorku.ca::a89ba01b-b2ef-45d7-8c44-d01c51ac55f0" providerId="AD" clId="Web-{FCDF2235-E7DD-2AFF-50B0-0A909A4BFC40}" dt="2023-08-22T02:44:41.383" v="11"/>
      <pc:docMkLst>
        <pc:docMk/>
      </pc:docMkLst>
      <pc:sldChg chg="modSp">
        <pc:chgData name="Zhijun Xu" userId="S::xuzhijun@yorku.ca::a89ba01b-b2ef-45d7-8c44-d01c51ac55f0" providerId="AD" clId="Web-{FCDF2235-E7DD-2AFF-50B0-0A909A4BFC40}" dt="2023-08-22T02:44:41.383" v="11"/>
        <pc:sldMkLst>
          <pc:docMk/>
          <pc:sldMk cId="1677694478" sldId="257"/>
        </pc:sldMkLst>
        <pc:graphicFrameChg chg="mod modGraphic">
          <ac:chgData name="Zhijun Xu" userId="S::xuzhijun@yorku.ca::a89ba01b-b2ef-45d7-8c44-d01c51ac55f0" providerId="AD" clId="Web-{FCDF2235-E7DD-2AFF-50B0-0A909A4BFC40}" dt="2023-08-22T02:44:41.383" v="11"/>
          <ac:graphicFrameMkLst>
            <pc:docMk/>
            <pc:sldMk cId="1677694478" sldId="257"/>
            <ac:graphicFrameMk id="6" creationId="{67A84943-3092-2EC7-55AF-139D1D1E7BB3}"/>
          </ac:graphicFrameMkLst>
        </pc:graphicFrameChg>
      </pc:sldChg>
    </pc:docChg>
  </pc:docChgLst>
  <pc:docChgLst>
    <pc:chgData name="Yan Zhao" userId="S::zyan21@yorku.ca::d429678c-40bd-40df-9e31-a6de0e643a56" providerId="AD" clId="Web-{9FBA25C3-5639-7AE7-F482-6C2889823A3A}"/>
    <pc:docChg chg="addSld modSld sldOrd">
      <pc:chgData name="Yan Zhao" userId="S::zyan21@yorku.ca::d429678c-40bd-40df-9e31-a6de0e643a56" providerId="AD" clId="Web-{9FBA25C3-5639-7AE7-F482-6C2889823A3A}" dt="2023-01-19T13:41:42.203" v="72"/>
      <pc:docMkLst>
        <pc:docMk/>
      </pc:docMkLst>
      <pc:sldChg chg="delCm">
        <pc:chgData name="Yan Zhao" userId="S::zyan21@yorku.ca::d429678c-40bd-40df-9e31-a6de0e643a56" providerId="AD" clId="Web-{9FBA25C3-5639-7AE7-F482-6C2889823A3A}" dt="2023-01-19T13:30:09.386" v="0"/>
        <pc:sldMkLst>
          <pc:docMk/>
          <pc:sldMk cId="1893360385" sldId="256"/>
        </pc:sldMkLst>
      </pc:sldChg>
      <pc:sldChg chg="ord">
        <pc:chgData name="Yan Zhao" userId="S::zyan21@yorku.ca::d429678c-40bd-40df-9e31-a6de0e643a56" providerId="AD" clId="Web-{9FBA25C3-5639-7AE7-F482-6C2889823A3A}" dt="2023-01-19T13:41:13.704" v="69"/>
        <pc:sldMkLst>
          <pc:docMk/>
          <pc:sldMk cId="3063430236" sldId="286"/>
        </pc:sldMkLst>
      </pc:sldChg>
      <pc:sldChg chg="addSp delSp modSp ord">
        <pc:chgData name="Yan Zhao" userId="S::zyan21@yorku.ca::d429678c-40bd-40df-9e31-a6de0e643a56" providerId="AD" clId="Web-{9FBA25C3-5639-7AE7-F482-6C2889823A3A}" dt="2023-01-19T13:41:33.469" v="71"/>
        <pc:sldMkLst>
          <pc:docMk/>
          <pc:sldMk cId="3552470291" sldId="288"/>
        </pc:sldMkLst>
        <pc:spChg chg="add del mod">
          <ac:chgData name="Yan Zhao" userId="S::zyan21@yorku.ca::d429678c-40bd-40df-9e31-a6de0e643a56" providerId="AD" clId="Web-{9FBA25C3-5639-7AE7-F482-6C2889823A3A}" dt="2023-01-19T13:32:36.915" v="49"/>
          <ac:spMkLst>
            <pc:docMk/>
            <pc:sldMk cId="3552470291" sldId="288"/>
            <ac:spMk id="4" creationId="{9BFCFE69-7E81-2970-9C85-951E4A3CEB77}"/>
          </ac:spMkLst>
        </pc:spChg>
        <pc:spChg chg="add del mod">
          <ac:chgData name="Yan Zhao" userId="S::zyan21@yorku.ca::d429678c-40bd-40df-9e31-a6de0e643a56" providerId="AD" clId="Web-{9FBA25C3-5639-7AE7-F482-6C2889823A3A}" dt="2023-01-19T13:33:27.321" v="53"/>
          <ac:spMkLst>
            <pc:docMk/>
            <pc:sldMk cId="3552470291" sldId="288"/>
            <ac:spMk id="9" creationId="{87061ACA-414C-93DF-4908-565A5B7C8F5A}"/>
          </ac:spMkLst>
        </pc:spChg>
        <pc:graphicFrameChg chg="del mod modGraphic">
          <ac:chgData name="Yan Zhao" userId="S::zyan21@yorku.ca::d429678c-40bd-40df-9e31-a6de0e643a56" providerId="AD" clId="Web-{9FBA25C3-5639-7AE7-F482-6C2889823A3A}" dt="2023-01-19T13:32:32.931" v="48"/>
          <ac:graphicFrameMkLst>
            <pc:docMk/>
            <pc:sldMk cId="3552470291" sldId="288"/>
            <ac:graphicFrameMk id="6" creationId="{C8E89D4D-6F5A-6C68-9DEE-63F198041946}"/>
          </ac:graphicFrameMkLst>
        </pc:graphicFrameChg>
        <pc:graphicFrameChg chg="add del mod ord modGraphic">
          <ac:chgData name="Yan Zhao" userId="S::zyan21@yorku.ca::d429678c-40bd-40df-9e31-a6de0e643a56" providerId="AD" clId="Web-{9FBA25C3-5639-7AE7-F482-6C2889823A3A}" dt="2023-01-19T13:32:55.118" v="52"/>
          <ac:graphicFrameMkLst>
            <pc:docMk/>
            <pc:sldMk cId="3552470291" sldId="288"/>
            <ac:graphicFrameMk id="7" creationId="{86097B7C-3E8B-CCBB-C7F1-4C0D5B420960}"/>
          </ac:graphicFrameMkLst>
        </pc:graphicFrameChg>
        <pc:graphicFrameChg chg="add mod ord modGraphic">
          <ac:chgData name="Yan Zhao" userId="S::zyan21@yorku.ca::d429678c-40bd-40df-9e31-a6de0e643a56" providerId="AD" clId="Web-{9FBA25C3-5639-7AE7-F482-6C2889823A3A}" dt="2023-01-19T13:34:27.570" v="65"/>
          <ac:graphicFrameMkLst>
            <pc:docMk/>
            <pc:sldMk cId="3552470291" sldId="288"/>
            <ac:graphicFrameMk id="11" creationId="{F9E776BB-58DF-048F-E5DF-5CB247332753}"/>
          </ac:graphicFrameMkLst>
        </pc:graphicFrameChg>
      </pc:sldChg>
      <pc:sldChg chg="ord">
        <pc:chgData name="Yan Zhao" userId="S::zyan21@yorku.ca::d429678c-40bd-40df-9e31-a6de0e643a56" providerId="AD" clId="Web-{9FBA25C3-5639-7AE7-F482-6C2889823A3A}" dt="2023-01-19T13:41:23.938" v="70"/>
        <pc:sldMkLst>
          <pc:docMk/>
          <pc:sldMk cId="1632294925" sldId="289"/>
        </pc:sldMkLst>
      </pc:sldChg>
      <pc:sldChg chg="ord">
        <pc:chgData name="Yan Zhao" userId="S::zyan21@yorku.ca::d429678c-40bd-40df-9e31-a6de0e643a56" providerId="AD" clId="Web-{9FBA25C3-5639-7AE7-F482-6C2889823A3A}" dt="2023-01-19T13:40:46.313" v="67"/>
        <pc:sldMkLst>
          <pc:docMk/>
          <pc:sldMk cId="648229866" sldId="291"/>
        </pc:sldMkLst>
      </pc:sldChg>
      <pc:sldChg chg="ord">
        <pc:chgData name="Yan Zhao" userId="S::zyan21@yorku.ca::d429678c-40bd-40df-9e31-a6de0e643a56" providerId="AD" clId="Web-{9FBA25C3-5639-7AE7-F482-6C2889823A3A}" dt="2023-01-19T13:40:35.220" v="66"/>
        <pc:sldMkLst>
          <pc:docMk/>
          <pc:sldMk cId="2850350873" sldId="297"/>
        </pc:sldMkLst>
      </pc:sldChg>
      <pc:sldChg chg="ord">
        <pc:chgData name="Yan Zhao" userId="S::zyan21@yorku.ca::d429678c-40bd-40df-9e31-a6de0e643a56" providerId="AD" clId="Web-{9FBA25C3-5639-7AE7-F482-6C2889823A3A}" dt="2023-01-19T13:41:42.203" v="72"/>
        <pc:sldMkLst>
          <pc:docMk/>
          <pc:sldMk cId="1465594064" sldId="313"/>
        </pc:sldMkLst>
      </pc:sldChg>
      <pc:sldChg chg="modSp new ord">
        <pc:chgData name="Yan Zhao" userId="S::zyan21@yorku.ca::d429678c-40bd-40df-9e31-a6de0e643a56" providerId="AD" clId="Web-{9FBA25C3-5639-7AE7-F482-6C2889823A3A}" dt="2023-01-19T13:40:59.954" v="68"/>
        <pc:sldMkLst>
          <pc:docMk/>
          <pc:sldMk cId="650984704" sldId="316"/>
        </pc:sldMkLst>
        <pc:spChg chg="mod">
          <ac:chgData name="Yan Zhao" userId="S::zyan21@yorku.ca::d429678c-40bd-40df-9e31-a6de0e643a56" providerId="AD" clId="Web-{9FBA25C3-5639-7AE7-F482-6C2889823A3A}" dt="2023-01-19T13:31:25.401" v="15" actId="20577"/>
          <ac:spMkLst>
            <pc:docMk/>
            <pc:sldMk cId="650984704" sldId="316"/>
            <ac:spMk id="2" creationId="{C32A9D8A-9044-55AD-B605-0AEF0024B503}"/>
          </ac:spMkLst>
        </pc:spChg>
      </pc:sldChg>
    </pc:docChg>
  </pc:docChgLst>
  <pc:docChgLst>
    <pc:chgData name="Kaipeng Zhou" userId="S::zkp724@yorku.ca::5b371c0b-8ac7-43c6-b751-5ae39b0b6ec2" providerId="AD" clId="Web-{EC1AFECB-A0BC-0B30-FA61-69DF43126755}"/>
    <pc:docChg chg="sldOrd">
      <pc:chgData name="Kaipeng Zhou" userId="S::zkp724@yorku.ca::5b371c0b-8ac7-43c6-b751-5ae39b0b6ec2" providerId="AD" clId="Web-{EC1AFECB-A0BC-0B30-FA61-69DF43126755}" dt="2023-05-06T01:18:06.993" v="2"/>
      <pc:docMkLst>
        <pc:docMk/>
      </pc:docMkLst>
      <pc:sldChg chg="ord">
        <pc:chgData name="Kaipeng Zhou" userId="S::zkp724@yorku.ca::5b371c0b-8ac7-43c6-b751-5ae39b0b6ec2" providerId="AD" clId="Web-{EC1AFECB-A0BC-0B30-FA61-69DF43126755}" dt="2023-05-06T01:18:06.993" v="2"/>
        <pc:sldMkLst>
          <pc:docMk/>
          <pc:sldMk cId="2825157082" sldId="282"/>
        </pc:sldMkLst>
      </pc:sldChg>
    </pc:docChg>
  </pc:docChgLst>
  <pc:docChgLst>
    <pc:chgData name="Tianyi Hong" userId="S::thong@yorku.ca::7930bf6d-cba6-4498-8c8b-ca49e32e3488" providerId="AD" clId="Web-{38B64328-E70A-B874-2691-322849EECAAD}"/>
    <pc:docChg chg="addSld">
      <pc:chgData name="Tianyi Hong" userId="S::thong@yorku.ca::7930bf6d-cba6-4498-8c8b-ca49e32e3488" providerId="AD" clId="Web-{38B64328-E70A-B874-2691-322849EECAAD}" dt="2024-01-03T14:48:39.331" v="0"/>
      <pc:docMkLst>
        <pc:docMk/>
      </pc:docMkLst>
      <pc:sldChg chg="add replId">
        <pc:chgData name="Tianyi Hong" userId="S::thong@yorku.ca::7930bf6d-cba6-4498-8c8b-ca49e32e3488" providerId="AD" clId="Web-{38B64328-E70A-B874-2691-322849EECAAD}" dt="2024-01-03T14:48:39.331" v="0"/>
        <pc:sldMkLst>
          <pc:docMk/>
          <pc:sldMk cId="4191229436" sldId="375"/>
        </pc:sldMkLst>
      </pc:sldChg>
    </pc:docChg>
  </pc:docChgLst>
  <pc:docChgLst>
    <pc:chgData name="Lu Zhang" userId="S::alululu@yorku.ca::552d53f6-e3b9-491c-a06e-a6d8cbfc0a4a" providerId="AD" clId="Web-{5B6806DD-2B80-C1DB-CA70-B45C744E2991}"/>
    <pc:docChg chg="modSld">
      <pc:chgData name="Lu Zhang" userId="S::alululu@yorku.ca::552d53f6-e3b9-491c-a06e-a6d8cbfc0a4a" providerId="AD" clId="Web-{5B6806DD-2B80-C1DB-CA70-B45C744E2991}" dt="2023-05-05T18:40:06.597" v="71" actId="20577"/>
      <pc:docMkLst>
        <pc:docMk/>
      </pc:docMkLst>
      <pc:sldChg chg="modSp">
        <pc:chgData name="Lu Zhang" userId="S::alululu@yorku.ca::552d53f6-e3b9-491c-a06e-a6d8cbfc0a4a" providerId="AD" clId="Web-{5B6806DD-2B80-C1DB-CA70-B45C744E2991}" dt="2023-05-05T18:39:05.128" v="17" actId="20577"/>
        <pc:sldMkLst>
          <pc:docMk/>
          <pc:sldMk cId="4050436024" sldId="299"/>
        </pc:sldMkLst>
        <pc:spChg chg="mod">
          <ac:chgData name="Lu Zhang" userId="S::alululu@yorku.ca::552d53f6-e3b9-491c-a06e-a6d8cbfc0a4a" providerId="AD" clId="Web-{5B6806DD-2B80-C1DB-CA70-B45C744E2991}" dt="2023-05-05T18:39:05.128" v="17" actId="20577"/>
          <ac:spMkLst>
            <pc:docMk/>
            <pc:sldMk cId="4050436024" sldId="299"/>
            <ac:spMk id="2" creationId="{FABCC68B-DC6B-5F26-5BEF-BA8699F47735}"/>
          </ac:spMkLst>
        </pc:spChg>
      </pc:sldChg>
      <pc:sldChg chg="modSp">
        <pc:chgData name="Lu Zhang" userId="S::alululu@yorku.ca::552d53f6-e3b9-491c-a06e-a6d8cbfc0a4a" providerId="AD" clId="Web-{5B6806DD-2B80-C1DB-CA70-B45C744E2991}" dt="2023-05-05T18:40:06.597" v="71" actId="20577"/>
        <pc:sldMkLst>
          <pc:docMk/>
          <pc:sldMk cId="3120331354" sldId="301"/>
        </pc:sldMkLst>
        <pc:spChg chg="mod">
          <ac:chgData name="Lu Zhang" userId="S::alululu@yorku.ca::552d53f6-e3b9-491c-a06e-a6d8cbfc0a4a" providerId="AD" clId="Web-{5B6806DD-2B80-C1DB-CA70-B45C744E2991}" dt="2023-05-05T18:40:06.597" v="71" actId="20577"/>
          <ac:spMkLst>
            <pc:docMk/>
            <pc:sldMk cId="3120331354" sldId="301"/>
            <ac:spMk id="2" creationId="{FABCC68B-DC6B-5F26-5BEF-BA8699F47735}"/>
          </ac:spMkLst>
        </pc:spChg>
      </pc:sldChg>
    </pc:docChg>
  </pc:docChgLst>
  <pc:docChgLst>
    <pc:chgData name="Antoinette Jacintho" userId="S::anny28@yorku.ca::677e7dea-d7eb-4b5d-a604-9355ab5dda96" providerId="AD" clId="Web-{66F6A6EC-7602-ECD5-D91B-5B6CD58AD6AC}"/>
    <pc:docChg chg="addSld delSld modSld">
      <pc:chgData name="Antoinette Jacintho" userId="S::anny28@yorku.ca::677e7dea-d7eb-4b5d-a604-9355ab5dda96" providerId="AD" clId="Web-{66F6A6EC-7602-ECD5-D91B-5B6CD58AD6AC}" dt="2024-01-02T21:45:00.462" v="19"/>
      <pc:docMkLst>
        <pc:docMk/>
      </pc:docMkLst>
      <pc:sldChg chg="del">
        <pc:chgData name="Antoinette Jacintho" userId="S::anny28@yorku.ca::677e7dea-d7eb-4b5d-a604-9355ab5dda96" providerId="AD" clId="Web-{66F6A6EC-7602-ECD5-D91B-5B6CD58AD6AC}" dt="2024-01-02T21:15:46.550" v="13"/>
        <pc:sldMkLst>
          <pc:docMk/>
          <pc:sldMk cId="1008522882" sldId="336"/>
        </pc:sldMkLst>
      </pc:sldChg>
      <pc:sldChg chg="addSp modSp">
        <pc:chgData name="Antoinette Jacintho" userId="S::anny28@yorku.ca::677e7dea-d7eb-4b5d-a604-9355ab5dda96" providerId="AD" clId="Web-{66F6A6EC-7602-ECD5-D91B-5B6CD58AD6AC}" dt="2024-01-02T20:55:04.908" v="10" actId="14100"/>
        <pc:sldMkLst>
          <pc:docMk/>
          <pc:sldMk cId="2582943627" sldId="352"/>
        </pc:sldMkLst>
        <pc:spChg chg="add mod">
          <ac:chgData name="Antoinette Jacintho" userId="S::anny28@yorku.ca::677e7dea-d7eb-4b5d-a604-9355ab5dda96" providerId="AD" clId="Web-{66F6A6EC-7602-ECD5-D91B-5B6CD58AD6AC}" dt="2024-01-02T20:53:05.890" v="4" actId="1076"/>
          <ac:spMkLst>
            <pc:docMk/>
            <pc:sldMk cId="2582943627" sldId="352"/>
            <ac:spMk id="5" creationId="{58DE2A39-DA7D-9969-9EF7-F67C119672FB}"/>
          </ac:spMkLst>
        </pc:spChg>
        <pc:spChg chg="add mod">
          <ac:chgData name="Antoinette Jacintho" userId="S::anny28@yorku.ca::677e7dea-d7eb-4b5d-a604-9355ab5dda96" providerId="AD" clId="Web-{66F6A6EC-7602-ECD5-D91B-5B6CD58AD6AC}" dt="2024-01-02T20:54:07.829" v="8" actId="1076"/>
          <ac:spMkLst>
            <pc:docMk/>
            <pc:sldMk cId="2582943627" sldId="352"/>
            <ac:spMk id="104" creationId="{B74A7063-90CE-1231-F854-27D4FB0CECD3}"/>
          </ac:spMkLst>
        </pc:spChg>
        <pc:grpChg chg="mod">
          <ac:chgData name="Antoinette Jacintho" userId="S::anny28@yorku.ca::677e7dea-d7eb-4b5d-a604-9355ab5dda96" providerId="AD" clId="Web-{66F6A6EC-7602-ECD5-D91B-5B6CD58AD6AC}" dt="2024-01-02T20:54:58.892" v="9" actId="1076"/>
          <ac:grpSpMkLst>
            <pc:docMk/>
            <pc:sldMk cId="2582943627" sldId="352"/>
            <ac:grpSpMk id="102" creationId="{7F0F7A88-5AD2-0819-1918-8BD0E49C81B3}"/>
          </ac:grpSpMkLst>
        </pc:grpChg>
        <pc:cxnChg chg="mod">
          <ac:chgData name="Antoinette Jacintho" userId="S::anny28@yorku.ca::677e7dea-d7eb-4b5d-a604-9355ab5dda96" providerId="AD" clId="Web-{66F6A6EC-7602-ECD5-D91B-5B6CD58AD6AC}" dt="2024-01-02T20:55:04.908" v="10" actId="14100"/>
          <ac:cxnSpMkLst>
            <pc:docMk/>
            <pc:sldMk cId="2582943627" sldId="352"/>
            <ac:cxnSpMk id="85" creationId="{CCB8730B-F259-10E8-3504-5D4B548EA92F}"/>
          </ac:cxnSpMkLst>
        </pc:cxnChg>
        <pc:cxnChg chg="mod">
          <ac:chgData name="Antoinette Jacintho" userId="S::anny28@yorku.ca::677e7dea-d7eb-4b5d-a604-9355ab5dda96" providerId="AD" clId="Web-{66F6A6EC-7602-ECD5-D91B-5B6CD58AD6AC}" dt="2024-01-02T20:54:58.892" v="9" actId="1076"/>
          <ac:cxnSpMkLst>
            <pc:docMk/>
            <pc:sldMk cId="2582943627" sldId="352"/>
            <ac:cxnSpMk id="92" creationId="{139D0F17-2426-E918-881B-74690C05D4D5}"/>
          </ac:cxnSpMkLst>
        </pc:cxnChg>
      </pc:sldChg>
      <pc:sldChg chg="modSp">
        <pc:chgData name="Antoinette Jacintho" userId="S::anny28@yorku.ca::677e7dea-d7eb-4b5d-a604-9355ab5dda96" providerId="AD" clId="Web-{66F6A6EC-7602-ECD5-D91B-5B6CD58AD6AC}" dt="2024-01-02T21:10:49.718" v="11" actId="1076"/>
        <pc:sldMkLst>
          <pc:docMk/>
          <pc:sldMk cId="3935841978" sldId="355"/>
        </pc:sldMkLst>
        <pc:picChg chg="mod">
          <ac:chgData name="Antoinette Jacintho" userId="S::anny28@yorku.ca::677e7dea-d7eb-4b5d-a604-9355ab5dda96" providerId="AD" clId="Web-{66F6A6EC-7602-ECD5-D91B-5B6CD58AD6AC}" dt="2024-01-02T21:10:49.718" v="11" actId="1076"/>
          <ac:picMkLst>
            <pc:docMk/>
            <pc:sldMk cId="3935841978" sldId="355"/>
            <ac:picMk id="9" creationId="{EBFA2A07-80CB-1703-8AE4-387961D015FF}"/>
          </ac:picMkLst>
        </pc:picChg>
      </pc:sldChg>
      <pc:sldChg chg="modSp">
        <pc:chgData name="Antoinette Jacintho" userId="S::anny28@yorku.ca::677e7dea-d7eb-4b5d-a604-9355ab5dda96" providerId="AD" clId="Web-{66F6A6EC-7602-ECD5-D91B-5B6CD58AD6AC}" dt="2024-01-02T21:15:30.393" v="12" actId="1076"/>
        <pc:sldMkLst>
          <pc:docMk/>
          <pc:sldMk cId="1873188021" sldId="371"/>
        </pc:sldMkLst>
        <pc:grpChg chg="mod">
          <ac:chgData name="Antoinette Jacintho" userId="S::anny28@yorku.ca::677e7dea-d7eb-4b5d-a604-9355ab5dda96" providerId="AD" clId="Web-{66F6A6EC-7602-ECD5-D91B-5B6CD58AD6AC}" dt="2024-01-02T21:15:30.393" v="12" actId="1076"/>
          <ac:grpSpMkLst>
            <pc:docMk/>
            <pc:sldMk cId="1873188021" sldId="371"/>
            <ac:grpSpMk id="20" creationId="{733D05E5-B770-403F-061C-A8769834326D}"/>
          </ac:grpSpMkLst>
        </pc:grpChg>
      </pc:sldChg>
      <pc:sldChg chg="add del replId">
        <pc:chgData name="Antoinette Jacintho" userId="S::anny28@yorku.ca::677e7dea-d7eb-4b5d-a604-9355ab5dda96" providerId="AD" clId="Web-{66F6A6EC-7602-ECD5-D91B-5B6CD58AD6AC}" dt="2024-01-02T21:45:00.462" v="19"/>
        <pc:sldMkLst>
          <pc:docMk/>
          <pc:sldMk cId="2552100762" sldId="375"/>
        </pc:sldMkLst>
      </pc:sldChg>
      <pc:sldChg chg="add del replId">
        <pc:chgData name="Antoinette Jacintho" userId="S::anny28@yorku.ca::677e7dea-d7eb-4b5d-a604-9355ab5dda96" providerId="AD" clId="Web-{66F6A6EC-7602-ECD5-D91B-5B6CD58AD6AC}" dt="2024-01-02T21:44:58.102" v="18"/>
        <pc:sldMkLst>
          <pc:docMk/>
          <pc:sldMk cId="1380988031" sldId="376"/>
        </pc:sldMkLst>
      </pc:sldChg>
      <pc:sldChg chg="add del replId">
        <pc:chgData name="Antoinette Jacintho" userId="S::anny28@yorku.ca::677e7dea-d7eb-4b5d-a604-9355ab5dda96" providerId="AD" clId="Web-{66F6A6EC-7602-ECD5-D91B-5B6CD58AD6AC}" dt="2024-01-02T21:44:27.430" v="17"/>
        <pc:sldMkLst>
          <pc:docMk/>
          <pc:sldMk cId="4028235672" sldId="377"/>
        </pc:sldMkLst>
      </pc:sldChg>
    </pc:docChg>
  </pc:docChgLst>
  <pc:docChgLst>
    <pc:chgData name="Kunyuan Chen" userId="S::kychen98@yorku.ca::1e9e351a-f2d7-4aba-8ea3-289a960e01f2" providerId="AD" clId="Web-{42825596-D31C-4FC4-A144-C6F50222F865}"/>
    <pc:docChg chg="modSld">
      <pc:chgData name="Kunyuan Chen" userId="S::kychen98@yorku.ca::1e9e351a-f2d7-4aba-8ea3-289a960e01f2" providerId="AD" clId="Web-{42825596-D31C-4FC4-A144-C6F50222F865}" dt="2023-03-21T13:59:53.683" v="9"/>
      <pc:docMkLst>
        <pc:docMk/>
      </pc:docMkLst>
      <pc:sldChg chg="modSp">
        <pc:chgData name="Kunyuan Chen" userId="S::kychen98@yorku.ca::1e9e351a-f2d7-4aba-8ea3-289a960e01f2" providerId="AD" clId="Web-{42825596-D31C-4FC4-A144-C6F50222F865}" dt="2023-03-21T13:59:53.683" v="9"/>
        <pc:sldMkLst>
          <pc:docMk/>
          <pc:sldMk cId="1677694478" sldId="257"/>
        </pc:sldMkLst>
        <pc:graphicFrameChg chg="mod modGraphic">
          <ac:chgData name="Kunyuan Chen" userId="S::kychen98@yorku.ca::1e9e351a-f2d7-4aba-8ea3-289a960e01f2" providerId="AD" clId="Web-{42825596-D31C-4FC4-A144-C6F50222F865}" dt="2023-03-21T13:59:53.683" v="9"/>
          <ac:graphicFrameMkLst>
            <pc:docMk/>
            <pc:sldMk cId="1677694478" sldId="257"/>
            <ac:graphicFrameMk id="6" creationId="{67A84943-3092-2EC7-55AF-139D1D1E7BB3}"/>
          </ac:graphicFrameMkLst>
        </pc:graphicFrameChg>
      </pc:sldChg>
    </pc:docChg>
  </pc:docChgLst>
  <pc:docChgLst>
    <pc:chgData name="Tianxuan Wei" userId="S::wtx1005@yorku.ca::c647e38a-37f7-441c-9dda-b3a9b5c18e65" providerId="AD" clId="Web-{FBC318F3-5104-615D-2065-E24DE1CA2A40}"/>
    <pc:docChg chg="modSld">
      <pc:chgData name="Tianxuan Wei" userId="S::wtx1005@yorku.ca::c647e38a-37f7-441c-9dda-b3a9b5c18e65" providerId="AD" clId="Web-{FBC318F3-5104-615D-2065-E24DE1CA2A40}" dt="2023-08-02T14:48:12.433" v="1"/>
      <pc:docMkLst>
        <pc:docMk/>
      </pc:docMkLst>
      <pc:sldChg chg="modSp">
        <pc:chgData name="Tianxuan Wei" userId="S::wtx1005@yorku.ca::c647e38a-37f7-441c-9dda-b3a9b5c18e65" providerId="AD" clId="Web-{FBC318F3-5104-615D-2065-E24DE1CA2A40}" dt="2023-08-02T14:48:12.433" v="1"/>
        <pc:sldMkLst>
          <pc:docMk/>
          <pc:sldMk cId="1677694478" sldId="257"/>
        </pc:sldMkLst>
        <pc:graphicFrameChg chg="mod modGraphic">
          <ac:chgData name="Tianxuan Wei" userId="S::wtx1005@yorku.ca::c647e38a-37f7-441c-9dda-b3a9b5c18e65" providerId="AD" clId="Web-{FBC318F3-5104-615D-2065-E24DE1CA2A40}" dt="2023-08-02T14:48:12.433" v="1"/>
          <ac:graphicFrameMkLst>
            <pc:docMk/>
            <pc:sldMk cId="1677694478" sldId="257"/>
            <ac:graphicFrameMk id="6" creationId="{67A84943-3092-2EC7-55AF-139D1D1E7BB3}"/>
          </ac:graphicFrameMkLst>
        </pc:graphicFrameChg>
      </pc:sldChg>
    </pc:docChg>
  </pc:docChgLst>
  <pc:docChgLst>
    <pc:chgData name="Lu Zhang" userId="S::alululu@yorku.ca::552d53f6-e3b9-491c-a06e-a6d8cbfc0a4a" providerId="AD" clId="Web-{7FF2EDEE-0CB8-152C-902A-7F9128C57216}"/>
    <pc:docChg chg="modSld">
      <pc:chgData name="Lu Zhang" userId="S::alululu@yorku.ca::552d53f6-e3b9-491c-a06e-a6d8cbfc0a4a" providerId="AD" clId="Web-{7FF2EDEE-0CB8-152C-902A-7F9128C57216}" dt="2023-03-13T19:29:23.333" v="1" actId="20577"/>
      <pc:docMkLst>
        <pc:docMk/>
      </pc:docMkLst>
      <pc:sldChg chg="modSp">
        <pc:chgData name="Lu Zhang" userId="S::alululu@yorku.ca::552d53f6-e3b9-491c-a06e-a6d8cbfc0a4a" providerId="AD" clId="Web-{7FF2EDEE-0CB8-152C-902A-7F9128C57216}" dt="2023-03-13T19:29:23.333" v="1" actId="20577"/>
        <pc:sldMkLst>
          <pc:docMk/>
          <pc:sldMk cId="1893360385" sldId="256"/>
        </pc:sldMkLst>
        <pc:spChg chg="mod">
          <ac:chgData name="Lu Zhang" userId="S::alululu@yorku.ca::552d53f6-e3b9-491c-a06e-a6d8cbfc0a4a" providerId="AD" clId="Web-{7FF2EDEE-0CB8-152C-902A-7F9128C57216}" dt="2023-03-13T19:29:23.333" v="1" actId="20577"/>
          <ac:spMkLst>
            <pc:docMk/>
            <pc:sldMk cId="1893360385" sldId="256"/>
            <ac:spMk id="3" creationId="{9D570E22-F7A3-D043-86AF-296C308A42FD}"/>
          </ac:spMkLst>
        </pc:spChg>
      </pc:sldChg>
    </pc:docChg>
  </pc:docChgLst>
  <pc:docChgLst>
    <pc:chgData name="Hao Zheng" userId="S::alexzh03@yorku.ca::33fe525d-8de4-44c9-8f94-e946233b18b6" providerId="AD" clId="Web-{F7619905-98B8-232B-E732-DB70BB1FD739}"/>
    <pc:docChg chg="modSld">
      <pc:chgData name="Hao Zheng" userId="S::alexzh03@yorku.ca::33fe525d-8de4-44c9-8f94-e946233b18b6" providerId="AD" clId="Web-{F7619905-98B8-232B-E732-DB70BB1FD739}" dt="2023-03-27T13:11:22.970" v="9"/>
      <pc:docMkLst>
        <pc:docMk/>
      </pc:docMkLst>
      <pc:sldChg chg="modSp">
        <pc:chgData name="Hao Zheng" userId="S::alexzh03@yorku.ca::33fe525d-8de4-44c9-8f94-e946233b18b6" providerId="AD" clId="Web-{F7619905-98B8-232B-E732-DB70BB1FD739}" dt="2023-03-27T13:11:22.970" v="9"/>
        <pc:sldMkLst>
          <pc:docMk/>
          <pc:sldMk cId="1677694478" sldId="257"/>
        </pc:sldMkLst>
        <pc:graphicFrameChg chg="mod modGraphic">
          <ac:chgData name="Hao Zheng" userId="S::alexzh03@yorku.ca::33fe525d-8de4-44c9-8f94-e946233b18b6" providerId="AD" clId="Web-{F7619905-98B8-232B-E732-DB70BB1FD739}" dt="2023-03-27T13:11:22.970" v="9"/>
          <ac:graphicFrameMkLst>
            <pc:docMk/>
            <pc:sldMk cId="1677694478" sldId="257"/>
            <ac:graphicFrameMk id="6" creationId="{67A84943-3092-2EC7-55AF-139D1D1E7BB3}"/>
          </ac:graphicFrameMkLst>
        </pc:graphicFrameChg>
      </pc:sldChg>
    </pc:docChg>
  </pc:docChgLst>
  <pc:docChgLst>
    <pc:chgData name="Yifan Song" userId="S::song77@yorku.ca::298e7390-b4c9-49d2-b97a-3ab76da10671" providerId="AD" clId="Web-{47FBC4CC-2DF2-92C0-81E4-E67C7D7AD074}"/>
    <pc:docChg chg="modSld">
      <pc:chgData name="Yifan Song" userId="S::song77@yorku.ca::298e7390-b4c9-49d2-b97a-3ab76da10671" providerId="AD" clId="Web-{47FBC4CC-2DF2-92C0-81E4-E67C7D7AD074}" dt="2023-01-21T19:17:42.741" v="67" actId="20577"/>
      <pc:docMkLst>
        <pc:docMk/>
      </pc:docMkLst>
      <pc:sldChg chg="modSp">
        <pc:chgData name="Yifan Song" userId="S::song77@yorku.ca::298e7390-b4c9-49d2-b97a-3ab76da10671" providerId="AD" clId="Web-{47FBC4CC-2DF2-92C0-81E4-E67C7D7AD074}" dt="2023-01-21T19:17:42.741" v="67" actId="20577"/>
        <pc:sldMkLst>
          <pc:docMk/>
          <pc:sldMk cId="2095904276" sldId="317"/>
        </pc:sldMkLst>
        <pc:spChg chg="mod">
          <ac:chgData name="Yifan Song" userId="S::song77@yorku.ca::298e7390-b4c9-49d2-b97a-3ab76da10671" providerId="AD" clId="Web-{47FBC4CC-2DF2-92C0-81E4-E67C7D7AD074}" dt="2023-01-21T19:17:42.741" v="67" actId="20577"/>
          <ac:spMkLst>
            <pc:docMk/>
            <pc:sldMk cId="2095904276" sldId="317"/>
            <ac:spMk id="3" creationId="{058110EC-F8EF-51EF-D3F4-4F6A2F3C7693}"/>
          </ac:spMkLst>
        </pc:spChg>
      </pc:sldChg>
    </pc:docChg>
  </pc:docChgLst>
  <pc:docChgLst>
    <pc:chgData name="Yan Zhao" userId="S::zyan21@yorku.ca::d429678c-40bd-40df-9e31-a6de0e643a56" providerId="AD" clId="Web-{46CAA3A6-ACDC-8E3F-C739-744A9C1CBC9B}"/>
    <pc:docChg chg="modSld">
      <pc:chgData name="Yan Zhao" userId="S::zyan21@yorku.ca::d429678c-40bd-40df-9e31-a6de0e643a56" providerId="AD" clId="Web-{46CAA3A6-ACDC-8E3F-C739-744A9C1CBC9B}" dt="2023-01-19T16:27:24.617" v="22" actId="1076"/>
      <pc:docMkLst>
        <pc:docMk/>
      </pc:docMkLst>
      <pc:sldChg chg="addSp delSp modSp">
        <pc:chgData name="Yan Zhao" userId="S::zyan21@yorku.ca::d429678c-40bd-40df-9e31-a6de0e643a56" providerId="AD" clId="Web-{46CAA3A6-ACDC-8E3F-C739-744A9C1CBC9B}" dt="2023-01-19T16:27:24.617" v="22" actId="1076"/>
        <pc:sldMkLst>
          <pc:docMk/>
          <pc:sldMk cId="650984704" sldId="316"/>
        </pc:sldMkLst>
        <pc:spChg chg="mod">
          <ac:chgData name="Yan Zhao" userId="S::zyan21@yorku.ca::d429678c-40bd-40df-9e31-a6de0e643a56" providerId="AD" clId="Web-{46CAA3A6-ACDC-8E3F-C739-744A9C1CBC9B}" dt="2023-01-19T16:26:42.773" v="16" actId="20577"/>
          <ac:spMkLst>
            <pc:docMk/>
            <pc:sldMk cId="650984704" sldId="316"/>
            <ac:spMk id="2" creationId="{C32A9D8A-9044-55AD-B605-0AEF0024B503}"/>
          </ac:spMkLst>
        </pc:spChg>
        <pc:spChg chg="del">
          <ac:chgData name="Yan Zhao" userId="S::zyan21@yorku.ca::d429678c-40bd-40df-9e31-a6de0e643a56" providerId="AD" clId="Web-{46CAA3A6-ACDC-8E3F-C739-744A9C1CBC9B}" dt="2023-01-19T16:25:06.429" v="0"/>
          <ac:spMkLst>
            <pc:docMk/>
            <pc:sldMk cId="650984704" sldId="316"/>
            <ac:spMk id="3" creationId="{389E54DE-DEFB-B606-9AAC-AF1C7F8EB589}"/>
          </ac:spMkLst>
        </pc:spChg>
        <pc:spChg chg="add mod">
          <ac:chgData name="Yan Zhao" userId="S::zyan21@yorku.ca::d429678c-40bd-40df-9e31-a6de0e643a56" providerId="AD" clId="Web-{46CAA3A6-ACDC-8E3F-C739-744A9C1CBC9B}" dt="2023-01-19T16:27:20.710" v="21" actId="1076"/>
          <ac:spMkLst>
            <pc:docMk/>
            <pc:sldMk cId="650984704" sldId="316"/>
            <ac:spMk id="5" creationId="{2BBC27E1-4D35-2848-1DA0-EF736B0A2E3D}"/>
          </ac:spMkLst>
        </pc:spChg>
        <pc:picChg chg="add mod ord">
          <ac:chgData name="Yan Zhao" userId="S::zyan21@yorku.ca::d429678c-40bd-40df-9e31-a6de0e643a56" providerId="AD" clId="Web-{46CAA3A6-ACDC-8E3F-C739-744A9C1CBC9B}" dt="2023-01-19T16:27:24.617" v="22" actId="1076"/>
          <ac:picMkLst>
            <pc:docMk/>
            <pc:sldMk cId="650984704" sldId="316"/>
            <ac:picMk id="4" creationId="{EDB0F275-E24C-DB8A-E94E-513E88EF08ED}"/>
          </ac:picMkLst>
        </pc:picChg>
      </pc:sldChg>
    </pc:docChg>
  </pc:docChgLst>
  <pc:docChgLst>
    <pc:chgData name="Xuejing Yue" userId="S::amyyue@yorku.ca::bd9301a4-4555-4316-911b-8ee6731d89c7" providerId="AD" clId="Web-{85B1FB34-799A-2F10-B7FA-92B2777B3F1E}"/>
    <pc:docChg chg="modSld">
      <pc:chgData name="Xuejing Yue" userId="S::amyyue@yorku.ca::bd9301a4-4555-4316-911b-8ee6731d89c7" providerId="AD" clId="Web-{85B1FB34-799A-2F10-B7FA-92B2777B3F1E}" dt="2023-12-01T20:50:15.909" v="104"/>
      <pc:docMkLst>
        <pc:docMk/>
      </pc:docMkLst>
      <pc:sldChg chg="modSp">
        <pc:chgData name="Xuejing Yue" userId="S::amyyue@yorku.ca::bd9301a4-4555-4316-911b-8ee6731d89c7" providerId="AD" clId="Web-{85B1FB34-799A-2F10-B7FA-92B2777B3F1E}" dt="2023-12-01T20:44:23.388" v="14" actId="20577"/>
        <pc:sldMkLst>
          <pc:docMk/>
          <pc:sldMk cId="1893360385" sldId="256"/>
        </pc:sldMkLst>
        <pc:spChg chg="mod">
          <ac:chgData name="Xuejing Yue" userId="S::amyyue@yorku.ca::bd9301a4-4555-4316-911b-8ee6731d89c7" providerId="AD" clId="Web-{85B1FB34-799A-2F10-B7FA-92B2777B3F1E}" dt="2023-12-01T20:44:23.388" v="14" actId="20577"/>
          <ac:spMkLst>
            <pc:docMk/>
            <pc:sldMk cId="1893360385" sldId="256"/>
            <ac:spMk id="3" creationId="{9D570E22-F7A3-D043-86AF-296C308A42FD}"/>
          </ac:spMkLst>
        </pc:spChg>
      </pc:sldChg>
      <pc:sldChg chg="modSp">
        <pc:chgData name="Xuejing Yue" userId="S::amyyue@yorku.ca::bd9301a4-4555-4316-911b-8ee6731d89c7" providerId="AD" clId="Web-{85B1FB34-799A-2F10-B7FA-92B2777B3F1E}" dt="2023-12-01T20:50:15.909" v="104"/>
        <pc:sldMkLst>
          <pc:docMk/>
          <pc:sldMk cId="1677694478" sldId="257"/>
        </pc:sldMkLst>
        <pc:graphicFrameChg chg="mod modGraphic">
          <ac:chgData name="Xuejing Yue" userId="S::amyyue@yorku.ca::bd9301a4-4555-4316-911b-8ee6731d89c7" providerId="AD" clId="Web-{85B1FB34-799A-2F10-B7FA-92B2777B3F1E}" dt="2023-12-01T20:50:15.909" v="104"/>
          <ac:graphicFrameMkLst>
            <pc:docMk/>
            <pc:sldMk cId="1677694478" sldId="257"/>
            <ac:graphicFrameMk id="6" creationId="{67A84943-3092-2EC7-55AF-139D1D1E7BB3}"/>
          </ac:graphicFrameMkLst>
        </pc:graphicFrameChg>
      </pc:sldChg>
    </pc:docChg>
  </pc:docChgLst>
  <pc:docChgLst>
    <pc:chgData name="Shanji Gao" userId="S::gaox0900@yorku.ca::a121a833-1c31-48aa-8f92-87e3d71fefd6" providerId="AD" clId="Web-{9A61E242-0B11-F499-2336-DF7AAFF82396}"/>
    <pc:docChg chg="modSld">
      <pc:chgData name="Shanji Gao" userId="S::gaox0900@yorku.ca::a121a833-1c31-48aa-8f92-87e3d71fefd6" providerId="AD" clId="Web-{9A61E242-0B11-F499-2336-DF7AAFF82396}" dt="2023-01-16T14:11:47.116" v="4"/>
      <pc:docMkLst>
        <pc:docMk/>
      </pc:docMkLst>
      <pc:sldChg chg="modSp">
        <pc:chgData name="Shanji Gao" userId="S::gaox0900@yorku.ca::a121a833-1c31-48aa-8f92-87e3d71fefd6" providerId="AD" clId="Web-{9A61E242-0B11-F499-2336-DF7AAFF82396}" dt="2023-01-16T14:11:47.116" v="4"/>
        <pc:sldMkLst>
          <pc:docMk/>
          <pc:sldMk cId="1677694478" sldId="257"/>
        </pc:sldMkLst>
        <pc:graphicFrameChg chg="modGraphic">
          <ac:chgData name="Shanji Gao" userId="S::gaox0900@yorku.ca::a121a833-1c31-48aa-8f92-87e3d71fefd6" providerId="AD" clId="Web-{9A61E242-0B11-F499-2336-DF7AAFF82396}" dt="2023-01-16T14:11:47.116" v="4"/>
          <ac:graphicFrameMkLst>
            <pc:docMk/>
            <pc:sldMk cId="1677694478" sldId="257"/>
            <ac:graphicFrameMk id="5" creationId="{168D46EF-83B7-B5F9-9664-32BC527485EE}"/>
          </ac:graphicFrameMkLst>
        </pc:graphicFrameChg>
      </pc:sldChg>
    </pc:docChg>
  </pc:docChgLst>
  <pc:docChgLst>
    <pc:chgData name="Jingxin Sun" userId="S::jingxin9@yorku.ca::185bb946-119f-4439-a1e1-0bbcc0481fde" providerId="AD" clId="Web-{2ACE1987-9421-0DAC-D281-034293BD5CF0}"/>
    <pc:docChg chg="addSld delSld">
      <pc:chgData name="Jingxin Sun" userId="S::jingxin9@yorku.ca::185bb946-119f-4439-a1e1-0bbcc0481fde" providerId="AD" clId="Web-{2ACE1987-9421-0DAC-D281-034293BD5CF0}" dt="2023-05-11T20:20:35.852" v="1"/>
      <pc:docMkLst>
        <pc:docMk/>
      </pc:docMkLst>
      <pc:sldChg chg="add del replId">
        <pc:chgData name="Jingxin Sun" userId="S::jingxin9@yorku.ca::185bb946-119f-4439-a1e1-0bbcc0481fde" providerId="AD" clId="Web-{2ACE1987-9421-0DAC-D281-034293BD5CF0}" dt="2023-05-11T20:20:35.852" v="1"/>
        <pc:sldMkLst>
          <pc:docMk/>
          <pc:sldMk cId="500657337" sldId="327"/>
        </pc:sldMkLst>
      </pc:sldChg>
    </pc:docChg>
  </pc:docChgLst>
  <pc:docChgLst>
    <pc:chgData name="Kunyuan Chen" userId="S::kychen98@yorku.ca::1e9e351a-f2d7-4aba-8ea3-289a960e01f2" providerId="AD" clId="Web-{3F099989-61C2-9C50-226B-BD58EA59A56E}"/>
    <pc:docChg chg="modSld">
      <pc:chgData name="Kunyuan Chen" userId="S::kychen98@yorku.ca::1e9e351a-f2d7-4aba-8ea3-289a960e01f2" providerId="AD" clId="Web-{3F099989-61C2-9C50-226B-BD58EA59A56E}" dt="2023-05-03T13:54:04.634" v="194" actId="20577"/>
      <pc:docMkLst>
        <pc:docMk/>
      </pc:docMkLst>
      <pc:sldChg chg="modSp">
        <pc:chgData name="Kunyuan Chen" userId="S::kychen98@yorku.ca::1e9e351a-f2d7-4aba-8ea3-289a960e01f2" providerId="AD" clId="Web-{3F099989-61C2-9C50-226B-BD58EA59A56E}" dt="2023-05-03T13:53:01.930" v="165" actId="20577"/>
        <pc:sldMkLst>
          <pc:docMk/>
          <pc:sldMk cId="3991602902" sldId="263"/>
        </pc:sldMkLst>
        <pc:spChg chg="mod">
          <ac:chgData name="Kunyuan Chen" userId="S::kychen98@yorku.ca::1e9e351a-f2d7-4aba-8ea3-289a960e01f2" providerId="AD" clId="Web-{3F099989-61C2-9C50-226B-BD58EA59A56E}" dt="2023-05-03T13:53:01.930" v="165" actId="20577"/>
          <ac:spMkLst>
            <pc:docMk/>
            <pc:sldMk cId="3991602902" sldId="263"/>
            <ac:spMk id="2" creationId="{5E32901A-21E5-CE4F-9AEC-67F538EAF656}"/>
          </ac:spMkLst>
        </pc:spChg>
      </pc:sldChg>
      <pc:sldChg chg="modSp">
        <pc:chgData name="Kunyuan Chen" userId="S::kychen98@yorku.ca::1e9e351a-f2d7-4aba-8ea3-289a960e01f2" providerId="AD" clId="Web-{3F099989-61C2-9C50-226B-BD58EA59A56E}" dt="2023-05-03T13:54:04.634" v="194" actId="20577"/>
        <pc:sldMkLst>
          <pc:docMk/>
          <pc:sldMk cId="4029103341" sldId="265"/>
        </pc:sldMkLst>
        <pc:spChg chg="mod">
          <ac:chgData name="Kunyuan Chen" userId="S::kychen98@yorku.ca::1e9e351a-f2d7-4aba-8ea3-289a960e01f2" providerId="AD" clId="Web-{3F099989-61C2-9C50-226B-BD58EA59A56E}" dt="2023-05-03T13:54:04.634" v="194" actId="20577"/>
          <ac:spMkLst>
            <pc:docMk/>
            <pc:sldMk cId="4029103341" sldId="265"/>
            <ac:spMk id="2" creationId="{1EEE3CDB-08ED-4ED5-8EE6-E7EC53CFECF8}"/>
          </ac:spMkLst>
        </pc:spChg>
      </pc:sldChg>
      <pc:sldChg chg="modSp">
        <pc:chgData name="Kunyuan Chen" userId="S::kychen98@yorku.ca::1e9e351a-f2d7-4aba-8ea3-289a960e01f2" providerId="AD" clId="Web-{3F099989-61C2-9C50-226B-BD58EA59A56E}" dt="2023-05-03T13:48:15.442" v="152" actId="20577"/>
        <pc:sldMkLst>
          <pc:docMk/>
          <pc:sldMk cId="2540104543" sldId="277"/>
        </pc:sldMkLst>
        <pc:spChg chg="mod">
          <ac:chgData name="Kunyuan Chen" userId="S::kychen98@yorku.ca::1e9e351a-f2d7-4aba-8ea3-289a960e01f2" providerId="AD" clId="Web-{3F099989-61C2-9C50-226B-BD58EA59A56E}" dt="2023-05-03T13:48:15.442" v="152" actId="20577"/>
          <ac:spMkLst>
            <pc:docMk/>
            <pc:sldMk cId="2540104543" sldId="277"/>
            <ac:spMk id="2" creationId="{22EAEEC2-08CA-F942-BCB1-F237FE2E91BF}"/>
          </ac:spMkLst>
        </pc:spChg>
      </pc:sldChg>
      <pc:sldChg chg="modSp">
        <pc:chgData name="Kunyuan Chen" userId="S::kychen98@yorku.ca::1e9e351a-f2d7-4aba-8ea3-289a960e01f2" providerId="AD" clId="Web-{3F099989-61C2-9C50-226B-BD58EA59A56E}" dt="2023-05-03T13:46:07.784" v="111"/>
        <pc:sldMkLst>
          <pc:docMk/>
          <pc:sldMk cId="3552470291" sldId="288"/>
        </pc:sldMkLst>
        <pc:graphicFrameChg chg="mod modGraphic">
          <ac:chgData name="Kunyuan Chen" userId="S::kychen98@yorku.ca::1e9e351a-f2d7-4aba-8ea3-289a960e01f2" providerId="AD" clId="Web-{3F099989-61C2-9C50-226B-BD58EA59A56E}" dt="2023-05-03T13:46:07.784" v="111"/>
          <ac:graphicFrameMkLst>
            <pc:docMk/>
            <pc:sldMk cId="3552470291" sldId="288"/>
            <ac:graphicFrameMk id="11" creationId="{F9E776BB-58DF-048F-E5DF-5CB247332753}"/>
          </ac:graphicFrameMkLst>
        </pc:graphicFrameChg>
      </pc:sldChg>
      <pc:sldChg chg="modSp">
        <pc:chgData name="Kunyuan Chen" userId="S::kychen98@yorku.ca::1e9e351a-f2d7-4aba-8ea3-289a960e01f2" providerId="AD" clId="Web-{3F099989-61C2-9C50-226B-BD58EA59A56E}" dt="2023-05-03T13:43:36.720" v="69" actId="20577"/>
        <pc:sldMkLst>
          <pc:docMk/>
          <pc:sldMk cId="648229866" sldId="291"/>
        </pc:sldMkLst>
        <pc:spChg chg="mod">
          <ac:chgData name="Kunyuan Chen" userId="S::kychen98@yorku.ca::1e9e351a-f2d7-4aba-8ea3-289a960e01f2" providerId="AD" clId="Web-{3F099989-61C2-9C50-226B-BD58EA59A56E}" dt="2023-05-03T13:43:36.720" v="69" actId="20577"/>
          <ac:spMkLst>
            <pc:docMk/>
            <pc:sldMk cId="648229866" sldId="291"/>
            <ac:spMk id="2" creationId="{99DB5918-2469-49BF-9EF7-932C50D31087}"/>
          </ac:spMkLst>
        </pc:spChg>
      </pc:sldChg>
      <pc:sldChg chg="modSp">
        <pc:chgData name="Kunyuan Chen" userId="S::kychen98@yorku.ca::1e9e351a-f2d7-4aba-8ea3-289a960e01f2" providerId="AD" clId="Web-{3F099989-61C2-9C50-226B-BD58EA59A56E}" dt="2023-05-03T13:42:57.375" v="35" actId="20577"/>
        <pc:sldMkLst>
          <pc:docMk/>
          <pc:sldMk cId="1427841971" sldId="292"/>
        </pc:sldMkLst>
        <pc:spChg chg="mod">
          <ac:chgData name="Kunyuan Chen" userId="S::kychen98@yorku.ca::1e9e351a-f2d7-4aba-8ea3-289a960e01f2" providerId="AD" clId="Web-{3F099989-61C2-9C50-226B-BD58EA59A56E}" dt="2023-05-03T13:42:57.375" v="35" actId="20577"/>
          <ac:spMkLst>
            <pc:docMk/>
            <pc:sldMk cId="1427841971" sldId="292"/>
            <ac:spMk id="8" creationId="{0A2F8BCB-651E-EBBE-FFA0-95186F702C54}"/>
          </ac:spMkLst>
        </pc:spChg>
      </pc:sldChg>
      <pc:sldChg chg="modSp">
        <pc:chgData name="Kunyuan Chen" userId="S::kychen98@yorku.ca::1e9e351a-f2d7-4aba-8ea3-289a960e01f2" providerId="AD" clId="Web-{3F099989-61C2-9C50-226B-BD58EA59A56E}" dt="2023-05-03T13:53:50.134" v="184" actId="20577"/>
        <pc:sldMkLst>
          <pc:docMk/>
          <pc:sldMk cId="1799413750" sldId="293"/>
        </pc:sldMkLst>
        <pc:spChg chg="mod">
          <ac:chgData name="Kunyuan Chen" userId="S::kychen98@yorku.ca::1e9e351a-f2d7-4aba-8ea3-289a960e01f2" providerId="AD" clId="Web-{3F099989-61C2-9C50-226B-BD58EA59A56E}" dt="2023-05-03T13:53:50.134" v="184" actId="20577"/>
          <ac:spMkLst>
            <pc:docMk/>
            <pc:sldMk cId="1799413750" sldId="293"/>
            <ac:spMk id="2" creationId="{846BE466-E412-1ED3-81B3-49611F60C093}"/>
          </ac:spMkLst>
        </pc:spChg>
      </pc:sldChg>
      <pc:sldChg chg="modSp">
        <pc:chgData name="Kunyuan Chen" userId="S::kychen98@yorku.ca::1e9e351a-f2d7-4aba-8ea3-289a960e01f2" providerId="AD" clId="Web-{3F099989-61C2-9C50-226B-BD58EA59A56E}" dt="2023-05-03T13:42:12.516" v="6" actId="20577"/>
        <pc:sldMkLst>
          <pc:docMk/>
          <pc:sldMk cId="1986840950" sldId="296"/>
        </pc:sldMkLst>
        <pc:spChg chg="mod">
          <ac:chgData name="Kunyuan Chen" userId="S::kychen98@yorku.ca::1e9e351a-f2d7-4aba-8ea3-289a960e01f2" providerId="AD" clId="Web-{3F099989-61C2-9C50-226B-BD58EA59A56E}" dt="2023-05-03T13:42:12.516" v="6" actId="20577"/>
          <ac:spMkLst>
            <pc:docMk/>
            <pc:sldMk cId="1986840950" sldId="296"/>
            <ac:spMk id="4" creationId="{8432302A-FA76-576C-CBB9-D764D3A7442D}"/>
          </ac:spMkLst>
        </pc:spChg>
      </pc:sldChg>
      <pc:sldChg chg="modSp">
        <pc:chgData name="Kunyuan Chen" userId="S::kychen98@yorku.ca::1e9e351a-f2d7-4aba-8ea3-289a960e01f2" providerId="AD" clId="Web-{3F099989-61C2-9C50-226B-BD58EA59A56E}" dt="2023-05-03T13:43:21.438" v="47" actId="20577"/>
        <pc:sldMkLst>
          <pc:docMk/>
          <pc:sldMk cId="2850350873" sldId="297"/>
        </pc:sldMkLst>
        <pc:spChg chg="mod">
          <ac:chgData name="Kunyuan Chen" userId="S::kychen98@yorku.ca::1e9e351a-f2d7-4aba-8ea3-289a960e01f2" providerId="AD" clId="Web-{3F099989-61C2-9C50-226B-BD58EA59A56E}" dt="2023-05-03T13:43:21.438" v="47" actId="20577"/>
          <ac:spMkLst>
            <pc:docMk/>
            <pc:sldMk cId="2850350873" sldId="297"/>
            <ac:spMk id="4" creationId="{EE7A33D6-3D79-3831-F290-18D642A161AE}"/>
          </ac:spMkLst>
        </pc:spChg>
      </pc:sldChg>
      <pc:sldChg chg="modSp">
        <pc:chgData name="Kunyuan Chen" userId="S::kychen98@yorku.ca::1e9e351a-f2d7-4aba-8ea3-289a960e01f2" providerId="AD" clId="Web-{3F099989-61C2-9C50-226B-BD58EA59A56E}" dt="2023-05-03T13:47:27.988" v="131" actId="20577"/>
        <pc:sldMkLst>
          <pc:docMk/>
          <pc:sldMk cId="1963877645" sldId="298"/>
        </pc:sldMkLst>
        <pc:spChg chg="mod">
          <ac:chgData name="Kunyuan Chen" userId="S::kychen98@yorku.ca::1e9e351a-f2d7-4aba-8ea3-289a960e01f2" providerId="AD" clId="Web-{3F099989-61C2-9C50-226B-BD58EA59A56E}" dt="2023-05-03T13:47:27.988" v="131" actId="20577"/>
          <ac:spMkLst>
            <pc:docMk/>
            <pc:sldMk cId="1963877645" sldId="298"/>
            <ac:spMk id="2" creationId="{A477B606-A74A-7FE6-EF0D-868408B957B6}"/>
          </ac:spMkLst>
        </pc:spChg>
      </pc:sldChg>
      <pc:sldChg chg="modSp">
        <pc:chgData name="Kunyuan Chen" userId="S::kychen98@yorku.ca::1e9e351a-f2d7-4aba-8ea3-289a960e01f2" providerId="AD" clId="Web-{3F099989-61C2-9C50-226B-BD58EA59A56E}" dt="2023-05-03T13:53:28.665" v="172" actId="20577"/>
        <pc:sldMkLst>
          <pc:docMk/>
          <pc:sldMk cId="4050436024" sldId="299"/>
        </pc:sldMkLst>
        <pc:spChg chg="mod">
          <ac:chgData name="Kunyuan Chen" userId="S::kychen98@yorku.ca::1e9e351a-f2d7-4aba-8ea3-289a960e01f2" providerId="AD" clId="Web-{3F099989-61C2-9C50-226B-BD58EA59A56E}" dt="2023-05-03T13:53:28.665" v="172" actId="20577"/>
          <ac:spMkLst>
            <pc:docMk/>
            <pc:sldMk cId="4050436024" sldId="299"/>
            <ac:spMk id="2" creationId="{FABCC68B-DC6B-5F26-5BEF-BA8699F47735}"/>
          </ac:spMkLst>
        </pc:spChg>
      </pc:sldChg>
      <pc:sldChg chg="modSp">
        <pc:chgData name="Kunyuan Chen" userId="S::kychen98@yorku.ca::1e9e351a-f2d7-4aba-8ea3-289a960e01f2" providerId="AD" clId="Web-{3F099989-61C2-9C50-226B-BD58EA59A56E}" dt="2023-05-03T13:53:44.040" v="180" actId="20577"/>
        <pc:sldMkLst>
          <pc:docMk/>
          <pc:sldMk cId="3120331354" sldId="301"/>
        </pc:sldMkLst>
        <pc:spChg chg="mod">
          <ac:chgData name="Kunyuan Chen" userId="S::kychen98@yorku.ca::1e9e351a-f2d7-4aba-8ea3-289a960e01f2" providerId="AD" clId="Web-{3F099989-61C2-9C50-226B-BD58EA59A56E}" dt="2023-05-03T13:53:44.040" v="180" actId="20577"/>
          <ac:spMkLst>
            <pc:docMk/>
            <pc:sldMk cId="3120331354" sldId="301"/>
            <ac:spMk id="2" creationId="{FABCC68B-DC6B-5F26-5BEF-BA8699F47735}"/>
          </ac:spMkLst>
        </pc:spChg>
      </pc:sldChg>
      <pc:sldChg chg="modSp">
        <pc:chgData name="Kunyuan Chen" userId="S::kychen98@yorku.ca::1e9e351a-f2d7-4aba-8ea3-289a960e01f2" providerId="AD" clId="Web-{3F099989-61C2-9C50-226B-BD58EA59A56E}" dt="2023-05-03T13:53:59.650" v="189" actId="20577"/>
        <pc:sldMkLst>
          <pc:docMk/>
          <pc:sldMk cId="3053774918" sldId="303"/>
        </pc:sldMkLst>
        <pc:spChg chg="mod">
          <ac:chgData name="Kunyuan Chen" userId="S::kychen98@yorku.ca::1e9e351a-f2d7-4aba-8ea3-289a960e01f2" providerId="AD" clId="Web-{3F099989-61C2-9C50-226B-BD58EA59A56E}" dt="2023-05-03T13:53:59.650" v="189" actId="20577"/>
          <ac:spMkLst>
            <pc:docMk/>
            <pc:sldMk cId="3053774918" sldId="303"/>
            <ac:spMk id="2" creationId="{FABCC68B-DC6B-5F26-5BEF-BA8699F47735}"/>
          </ac:spMkLst>
        </pc:spChg>
      </pc:sldChg>
    </pc:docChg>
  </pc:docChgLst>
  <pc:docChgLst>
    <pc:chgData name="Kunyuan Chen" userId="S::kychen98@yorku.ca::1e9e351a-f2d7-4aba-8ea3-289a960e01f2" providerId="AD" clId="Web-{76924BBF-1819-02FC-D5B4-A8865CE5EB61}"/>
    <pc:docChg chg="modSld">
      <pc:chgData name="Kunyuan Chen" userId="S::kychen98@yorku.ca::1e9e351a-f2d7-4aba-8ea3-289a960e01f2" providerId="AD" clId="Web-{76924BBF-1819-02FC-D5B4-A8865CE5EB61}" dt="2023-03-16T13:51:19.738" v="29"/>
      <pc:docMkLst>
        <pc:docMk/>
      </pc:docMkLst>
      <pc:sldChg chg="modSp">
        <pc:chgData name="Kunyuan Chen" userId="S::kychen98@yorku.ca::1e9e351a-f2d7-4aba-8ea3-289a960e01f2" providerId="AD" clId="Web-{76924BBF-1819-02FC-D5B4-A8865CE5EB61}" dt="2023-03-16T13:51:19.738" v="29"/>
        <pc:sldMkLst>
          <pc:docMk/>
          <pc:sldMk cId="1677694478" sldId="257"/>
        </pc:sldMkLst>
        <pc:graphicFrameChg chg="mod modGraphic">
          <ac:chgData name="Kunyuan Chen" userId="S::kychen98@yorku.ca::1e9e351a-f2d7-4aba-8ea3-289a960e01f2" providerId="AD" clId="Web-{76924BBF-1819-02FC-D5B4-A8865CE5EB61}" dt="2023-03-16T13:51:19.738" v="29"/>
          <ac:graphicFrameMkLst>
            <pc:docMk/>
            <pc:sldMk cId="1677694478" sldId="257"/>
            <ac:graphicFrameMk id="6" creationId="{67A84943-3092-2EC7-55AF-139D1D1E7BB3}"/>
          </ac:graphicFrameMkLst>
        </pc:graphicFrameChg>
      </pc:sldChg>
    </pc:docChg>
  </pc:docChgLst>
  <pc:docChgLst>
    <pc:chgData name="Feiyu Chen" userId="S::feiyuc@yorku.ca::04d35f13-d910-47e0-bf2c-d6dd6fa77a6c" providerId="AD" clId="Web-{BD5AB28F-FCCC-9A7E-99B3-B00603A5EFE9}"/>
    <pc:docChg chg="addSld delSld modSld sldOrd">
      <pc:chgData name="Feiyu Chen" userId="S::feiyuc@yorku.ca::04d35f13-d910-47e0-bf2c-d6dd6fa77a6c" providerId="AD" clId="Web-{BD5AB28F-FCCC-9A7E-99B3-B00603A5EFE9}" dt="2023-01-23T15:22:13.190" v="46" actId="20577"/>
      <pc:docMkLst>
        <pc:docMk/>
      </pc:docMkLst>
      <pc:sldChg chg="modSp">
        <pc:chgData name="Feiyu Chen" userId="S::feiyuc@yorku.ca::04d35f13-d910-47e0-bf2c-d6dd6fa77a6c" providerId="AD" clId="Web-{BD5AB28F-FCCC-9A7E-99B3-B00603A5EFE9}" dt="2023-01-23T15:13:20.104" v="34" actId="20577"/>
        <pc:sldMkLst>
          <pc:docMk/>
          <pc:sldMk cId="4199982853" sldId="280"/>
        </pc:sldMkLst>
        <pc:spChg chg="mod">
          <ac:chgData name="Feiyu Chen" userId="S::feiyuc@yorku.ca::04d35f13-d910-47e0-bf2c-d6dd6fa77a6c" providerId="AD" clId="Web-{BD5AB28F-FCCC-9A7E-99B3-B00603A5EFE9}" dt="2023-01-23T15:13:20.104" v="34" actId="20577"/>
          <ac:spMkLst>
            <pc:docMk/>
            <pc:sldMk cId="4199982853" sldId="280"/>
            <ac:spMk id="9" creationId="{62AC93D7-6E66-439F-AD81-BDE32C67E2B0}"/>
          </ac:spMkLst>
        </pc:spChg>
      </pc:sldChg>
      <pc:sldChg chg="modSp">
        <pc:chgData name="Feiyu Chen" userId="S::feiyuc@yorku.ca::04d35f13-d910-47e0-bf2c-d6dd6fa77a6c" providerId="AD" clId="Web-{BD5AB28F-FCCC-9A7E-99B3-B00603A5EFE9}" dt="2023-01-23T15:15:44.106" v="38" actId="20577"/>
        <pc:sldMkLst>
          <pc:docMk/>
          <pc:sldMk cId="3078225747" sldId="284"/>
        </pc:sldMkLst>
        <pc:spChg chg="mod">
          <ac:chgData name="Feiyu Chen" userId="S::feiyuc@yorku.ca::04d35f13-d910-47e0-bf2c-d6dd6fa77a6c" providerId="AD" clId="Web-{BD5AB28F-FCCC-9A7E-99B3-B00603A5EFE9}" dt="2023-01-23T15:15:44.106" v="38" actId="20577"/>
          <ac:spMkLst>
            <pc:docMk/>
            <pc:sldMk cId="3078225747" sldId="284"/>
            <ac:spMk id="3" creationId="{C8F359DB-550F-B940-BA4D-93D59E35A04D}"/>
          </ac:spMkLst>
        </pc:spChg>
      </pc:sldChg>
      <pc:sldChg chg="modSp add ord replId">
        <pc:chgData name="Feiyu Chen" userId="S::feiyuc@yorku.ca::04d35f13-d910-47e0-bf2c-d6dd6fa77a6c" providerId="AD" clId="Web-{BD5AB28F-FCCC-9A7E-99B3-B00603A5EFE9}" dt="2023-01-23T15:22:13.190" v="46" actId="20577"/>
        <pc:sldMkLst>
          <pc:docMk/>
          <pc:sldMk cId="1012490310" sldId="318"/>
        </pc:sldMkLst>
        <pc:spChg chg="mod">
          <ac:chgData name="Feiyu Chen" userId="S::feiyuc@yorku.ca::04d35f13-d910-47e0-bf2c-d6dd6fa77a6c" providerId="AD" clId="Web-{BD5AB28F-FCCC-9A7E-99B3-B00603A5EFE9}" dt="2023-01-23T15:22:13.190" v="46" actId="20577"/>
          <ac:spMkLst>
            <pc:docMk/>
            <pc:sldMk cId="1012490310" sldId="318"/>
            <ac:spMk id="3" creationId="{C2AD05EB-B88A-4662-A36A-D3C081C66A75}"/>
          </ac:spMkLst>
        </pc:spChg>
      </pc:sldChg>
      <pc:sldChg chg="new del">
        <pc:chgData name="Feiyu Chen" userId="S::feiyuc@yorku.ca::04d35f13-d910-47e0-bf2c-d6dd6fa77a6c" providerId="AD" clId="Web-{BD5AB28F-FCCC-9A7E-99B3-B00603A5EFE9}" dt="2023-01-23T15:21:55.049" v="40"/>
        <pc:sldMkLst>
          <pc:docMk/>
          <pc:sldMk cId="1388829630" sldId="318"/>
        </pc:sldMkLst>
      </pc:sldChg>
    </pc:docChg>
  </pc:docChgLst>
  <pc:docChgLst>
    <pc:chgData name="Yuxi Lin" userId="S::yuxi0602@yorku.ca::d709170c-c798-41c0-bd18-7f98df19c3c9" providerId="AD" clId="Web-{248A83C1-5A65-69CD-A730-057A4BDB7DCD}"/>
    <pc:docChg chg="modSld">
      <pc:chgData name="Yuxi Lin" userId="S::yuxi0602@yorku.ca::d709170c-c798-41c0-bd18-7f98df19c3c9" providerId="AD" clId="Web-{248A83C1-5A65-69CD-A730-057A4BDB7DCD}" dt="2023-08-30T21:37:52.827" v="37"/>
      <pc:docMkLst>
        <pc:docMk/>
      </pc:docMkLst>
      <pc:sldChg chg="modSp">
        <pc:chgData name="Yuxi Lin" userId="S::yuxi0602@yorku.ca::d709170c-c798-41c0-bd18-7f98df19c3c9" providerId="AD" clId="Web-{248A83C1-5A65-69CD-A730-057A4BDB7DCD}" dt="2023-08-30T21:37:52.827" v="37"/>
        <pc:sldMkLst>
          <pc:docMk/>
          <pc:sldMk cId="3063430236" sldId="286"/>
        </pc:sldMkLst>
        <pc:graphicFrameChg chg="mod modGraphic">
          <ac:chgData name="Yuxi Lin" userId="S::yuxi0602@yorku.ca::d709170c-c798-41c0-bd18-7f98df19c3c9" providerId="AD" clId="Web-{248A83C1-5A65-69CD-A730-057A4BDB7DCD}" dt="2023-08-30T21:37:52.827" v="37"/>
          <ac:graphicFrameMkLst>
            <pc:docMk/>
            <pc:sldMk cId="3063430236" sldId="286"/>
            <ac:graphicFrameMk id="7" creationId="{C59B3954-ABF5-2F3B-7E41-064457D3F6CA}"/>
          </ac:graphicFrameMkLst>
        </pc:graphicFrameChg>
      </pc:sldChg>
    </pc:docChg>
  </pc:docChgLst>
  <pc:docChgLst>
    <pc:chgData name="Felix Otu" userId="S::felixotu@yorku.ca::3e98e4ac-23cf-48a9-895f-f271288994de" providerId="AD" clId="Web-{F3982F0A-9EB6-3143-E2E5-A25C4D6A6B49}"/>
    <pc:docChg chg="addSld modSld">
      <pc:chgData name="Felix Otu" userId="S::felixotu@yorku.ca::3e98e4ac-23cf-48a9-895f-f271288994de" providerId="AD" clId="Web-{F3982F0A-9EB6-3143-E2E5-A25C4D6A6B49}" dt="2024-01-07T16:37:02.365" v="117" actId="20577"/>
      <pc:docMkLst>
        <pc:docMk/>
      </pc:docMkLst>
      <pc:sldChg chg="modSp">
        <pc:chgData name="Felix Otu" userId="S::felixotu@yorku.ca::3e98e4ac-23cf-48a9-895f-f271288994de" providerId="AD" clId="Web-{F3982F0A-9EB6-3143-E2E5-A25C4D6A6B49}" dt="2024-01-07T15:18:55.455" v="5" actId="20577"/>
        <pc:sldMkLst>
          <pc:docMk/>
          <pc:sldMk cId="3313738424" sldId="366"/>
        </pc:sldMkLst>
        <pc:spChg chg="mod">
          <ac:chgData name="Felix Otu" userId="S::felixotu@yorku.ca::3e98e4ac-23cf-48a9-895f-f271288994de" providerId="AD" clId="Web-{F3982F0A-9EB6-3143-E2E5-A25C4D6A6B49}" dt="2024-01-07T15:18:55.455" v="5" actId="20577"/>
          <ac:spMkLst>
            <pc:docMk/>
            <pc:sldMk cId="3313738424" sldId="366"/>
            <ac:spMk id="3" creationId="{CEA9982E-AA6D-827D-E109-B598BF97C769}"/>
          </ac:spMkLst>
        </pc:spChg>
      </pc:sldChg>
      <pc:sldChg chg="modSp new">
        <pc:chgData name="Felix Otu" userId="S::felixotu@yorku.ca::3e98e4ac-23cf-48a9-895f-f271288994de" providerId="AD" clId="Web-{F3982F0A-9EB6-3143-E2E5-A25C4D6A6B49}" dt="2024-01-07T16:37:02.365" v="117" actId="20577"/>
        <pc:sldMkLst>
          <pc:docMk/>
          <pc:sldMk cId="3954537652" sldId="376"/>
        </pc:sldMkLst>
        <pc:spChg chg="mod">
          <ac:chgData name="Felix Otu" userId="S::felixotu@yorku.ca::3e98e4ac-23cf-48a9-895f-f271288994de" providerId="AD" clId="Web-{F3982F0A-9EB6-3143-E2E5-A25C4D6A6B49}" dt="2024-01-07T16:32:22.533" v="11" actId="20577"/>
          <ac:spMkLst>
            <pc:docMk/>
            <pc:sldMk cId="3954537652" sldId="376"/>
            <ac:spMk id="2" creationId="{C3046771-E33B-AB54-1A87-5E14ED6D72E5}"/>
          </ac:spMkLst>
        </pc:spChg>
        <pc:spChg chg="mod">
          <ac:chgData name="Felix Otu" userId="S::felixotu@yorku.ca::3e98e4ac-23cf-48a9-895f-f271288994de" providerId="AD" clId="Web-{F3982F0A-9EB6-3143-E2E5-A25C4D6A6B49}" dt="2024-01-07T16:37:02.365" v="117" actId="20577"/>
          <ac:spMkLst>
            <pc:docMk/>
            <pc:sldMk cId="3954537652" sldId="376"/>
            <ac:spMk id="3" creationId="{99D6BC83-84A4-26A9-9F10-D260805710E6}"/>
          </ac:spMkLst>
        </pc:spChg>
      </pc:sldChg>
    </pc:docChg>
  </pc:docChgLst>
  <pc:docChgLst>
    <pc:chgData name="Yan Zhao" userId="S::zyan21@yorku.ca::d429678c-40bd-40df-9e31-a6de0e643a56" providerId="AD" clId="Web-{18600775-596E-5396-AD0F-1D8DB9AB3495}"/>
    <pc:docChg chg="modSld">
      <pc:chgData name="Yan Zhao" userId="S::zyan21@yorku.ca::d429678c-40bd-40df-9e31-a6de0e643a56" providerId="AD" clId="Web-{18600775-596E-5396-AD0F-1D8DB9AB3495}" dt="2023-01-12T16:12:30.930" v="46"/>
      <pc:docMkLst>
        <pc:docMk/>
      </pc:docMkLst>
      <pc:sldChg chg="modSp">
        <pc:chgData name="Yan Zhao" userId="S::zyan21@yorku.ca::d429678c-40bd-40df-9e31-a6de0e643a56" providerId="AD" clId="Web-{18600775-596E-5396-AD0F-1D8DB9AB3495}" dt="2023-01-12T16:07:20.795" v="11" actId="20577"/>
        <pc:sldMkLst>
          <pc:docMk/>
          <pc:sldMk cId="1893360385" sldId="256"/>
        </pc:sldMkLst>
        <pc:spChg chg="mod">
          <ac:chgData name="Yan Zhao" userId="S::zyan21@yorku.ca::d429678c-40bd-40df-9e31-a6de0e643a56" providerId="AD" clId="Web-{18600775-596E-5396-AD0F-1D8DB9AB3495}" dt="2023-01-12T16:07:20.795" v="11" actId="20577"/>
          <ac:spMkLst>
            <pc:docMk/>
            <pc:sldMk cId="1893360385" sldId="256"/>
            <ac:spMk id="3" creationId="{9D570E22-F7A3-D043-86AF-296C308A42FD}"/>
          </ac:spMkLst>
        </pc:spChg>
      </pc:sldChg>
      <pc:sldChg chg="modSp">
        <pc:chgData name="Yan Zhao" userId="S::zyan21@yorku.ca::d429678c-40bd-40df-9e31-a6de0e643a56" providerId="AD" clId="Web-{18600775-596E-5396-AD0F-1D8DB9AB3495}" dt="2023-01-12T16:07:31.732" v="14" actId="20577"/>
        <pc:sldMkLst>
          <pc:docMk/>
          <pc:sldMk cId="4127070522" sldId="276"/>
        </pc:sldMkLst>
        <pc:spChg chg="mod">
          <ac:chgData name="Yan Zhao" userId="S::zyan21@yorku.ca::d429678c-40bd-40df-9e31-a6de0e643a56" providerId="AD" clId="Web-{18600775-596E-5396-AD0F-1D8DB9AB3495}" dt="2023-01-12T16:07:31.732" v="14" actId="20577"/>
          <ac:spMkLst>
            <pc:docMk/>
            <pc:sldMk cId="4127070522" sldId="276"/>
            <ac:spMk id="3" creationId="{55851ABB-5BCF-47A0-A7F6-1D8B1D863A68}"/>
          </ac:spMkLst>
        </pc:spChg>
      </pc:sldChg>
      <pc:sldChg chg="modSp">
        <pc:chgData name="Yan Zhao" userId="S::zyan21@yorku.ca::d429678c-40bd-40df-9e31-a6de0e643a56" providerId="AD" clId="Web-{18600775-596E-5396-AD0F-1D8DB9AB3495}" dt="2023-01-12T16:07:50.232" v="18" actId="20577"/>
        <pc:sldMkLst>
          <pc:docMk/>
          <pc:sldMk cId="1427841971" sldId="292"/>
        </pc:sldMkLst>
        <pc:spChg chg="mod">
          <ac:chgData name="Yan Zhao" userId="S::zyan21@yorku.ca::d429678c-40bd-40df-9e31-a6de0e643a56" providerId="AD" clId="Web-{18600775-596E-5396-AD0F-1D8DB9AB3495}" dt="2023-01-12T16:07:50.232" v="18" actId="20577"/>
          <ac:spMkLst>
            <pc:docMk/>
            <pc:sldMk cId="1427841971" sldId="292"/>
            <ac:spMk id="8" creationId="{0A2F8BCB-651E-EBBE-FFA0-95186F702C54}"/>
          </ac:spMkLst>
        </pc:spChg>
      </pc:sldChg>
      <pc:sldChg chg="addSp modSp">
        <pc:chgData name="Yan Zhao" userId="S::zyan21@yorku.ca::d429678c-40bd-40df-9e31-a6de0e643a56" providerId="AD" clId="Web-{18600775-596E-5396-AD0F-1D8DB9AB3495}" dt="2023-01-12T16:12:30.930" v="46"/>
        <pc:sldMkLst>
          <pc:docMk/>
          <pc:sldMk cId="1465594064" sldId="313"/>
        </pc:sldMkLst>
        <pc:spChg chg="mod">
          <ac:chgData name="Yan Zhao" userId="S::zyan21@yorku.ca::d429678c-40bd-40df-9e31-a6de0e643a56" providerId="AD" clId="Web-{18600775-596E-5396-AD0F-1D8DB9AB3495}" dt="2023-01-12T16:11:06.478" v="36" actId="14100"/>
          <ac:spMkLst>
            <pc:docMk/>
            <pc:sldMk cId="1465594064" sldId="313"/>
            <ac:spMk id="3" creationId="{DC427CD7-B135-45B0-C0EB-3082BDFAECF0}"/>
          </ac:spMkLst>
        </pc:spChg>
        <pc:spChg chg="add mod">
          <ac:chgData name="Yan Zhao" userId="S::zyan21@yorku.ca::d429678c-40bd-40df-9e31-a6de0e643a56" providerId="AD" clId="Web-{18600775-596E-5396-AD0F-1D8DB9AB3495}" dt="2023-01-12T16:11:18.353" v="41" actId="20577"/>
          <ac:spMkLst>
            <pc:docMk/>
            <pc:sldMk cId="1465594064" sldId="313"/>
            <ac:spMk id="4" creationId="{A82A2FD6-9DB0-373E-0348-78522EF5C014}"/>
          </ac:spMkLst>
        </pc:spChg>
        <pc:graphicFrameChg chg="add mod modGraphic">
          <ac:chgData name="Yan Zhao" userId="S::zyan21@yorku.ca::d429678c-40bd-40df-9e31-a6de0e643a56" providerId="AD" clId="Web-{18600775-596E-5396-AD0F-1D8DB9AB3495}" dt="2023-01-12T16:12:30.930" v="46"/>
          <ac:graphicFrameMkLst>
            <pc:docMk/>
            <pc:sldMk cId="1465594064" sldId="313"/>
            <ac:graphicFrameMk id="6" creationId="{FD11259D-B4AF-DF4B-9E64-37643532059D}"/>
          </ac:graphicFrameMkLst>
        </pc:graphicFrameChg>
      </pc:sldChg>
    </pc:docChg>
  </pc:docChgLst>
  <pc:docChgLst>
    <pc:chgData name="Yan Zhao" userId="S::zyan21@yorku.ca::d429678c-40bd-40df-9e31-a6de0e643a56" providerId="AD" clId="Web-{1DA688F5-B887-F4D6-9FA7-541F371389F6}"/>
    <pc:docChg chg="modSld">
      <pc:chgData name="Yan Zhao" userId="S::zyan21@yorku.ca::d429678c-40bd-40df-9e31-a6de0e643a56" providerId="AD" clId="Web-{1DA688F5-B887-F4D6-9FA7-541F371389F6}" dt="2022-11-22T16:40:28.361" v="36" actId="20577"/>
      <pc:docMkLst>
        <pc:docMk/>
      </pc:docMkLst>
      <pc:sldChg chg="modSp">
        <pc:chgData name="Yan Zhao" userId="S::zyan21@yorku.ca::d429678c-40bd-40df-9e31-a6de0e643a56" providerId="AD" clId="Web-{1DA688F5-B887-F4D6-9FA7-541F371389F6}" dt="2022-11-22T16:37:56.531" v="17"/>
        <pc:sldMkLst>
          <pc:docMk/>
          <pc:sldMk cId="1677694478" sldId="257"/>
        </pc:sldMkLst>
        <pc:graphicFrameChg chg="mod modGraphic">
          <ac:chgData name="Yan Zhao" userId="S::zyan21@yorku.ca::d429678c-40bd-40df-9e31-a6de0e643a56" providerId="AD" clId="Web-{1DA688F5-B887-F4D6-9FA7-541F371389F6}" dt="2022-11-22T16:37:56.531" v="17"/>
          <ac:graphicFrameMkLst>
            <pc:docMk/>
            <pc:sldMk cId="1677694478" sldId="257"/>
            <ac:graphicFrameMk id="5" creationId="{168D46EF-83B7-B5F9-9664-32BC527485EE}"/>
          </ac:graphicFrameMkLst>
        </pc:graphicFrameChg>
      </pc:sldChg>
      <pc:sldChg chg="modSp">
        <pc:chgData name="Yan Zhao" userId="S::zyan21@yorku.ca::d429678c-40bd-40df-9e31-a6de0e643a56" providerId="AD" clId="Web-{1DA688F5-B887-F4D6-9FA7-541F371389F6}" dt="2022-11-22T16:39:09.157" v="20" actId="20577"/>
        <pc:sldMkLst>
          <pc:docMk/>
          <pc:sldMk cId="326171079" sldId="266"/>
        </pc:sldMkLst>
        <pc:spChg chg="mod">
          <ac:chgData name="Yan Zhao" userId="S::zyan21@yorku.ca::d429678c-40bd-40df-9e31-a6de0e643a56" providerId="AD" clId="Web-{1DA688F5-B887-F4D6-9FA7-541F371389F6}" dt="2022-11-22T16:39:09.157" v="20" actId="20577"/>
          <ac:spMkLst>
            <pc:docMk/>
            <pc:sldMk cId="326171079" sldId="266"/>
            <ac:spMk id="5" creationId="{86F075E7-2517-4818-8CE6-A4D8ECF549E9}"/>
          </ac:spMkLst>
        </pc:spChg>
      </pc:sldChg>
      <pc:sldChg chg="modSp">
        <pc:chgData name="Yan Zhao" userId="S::zyan21@yorku.ca::d429678c-40bd-40df-9e31-a6de0e643a56" providerId="AD" clId="Web-{1DA688F5-B887-F4D6-9FA7-541F371389F6}" dt="2022-11-22T16:38:54.516" v="18" actId="20577"/>
        <pc:sldMkLst>
          <pc:docMk/>
          <pc:sldMk cId="4112831689" sldId="267"/>
        </pc:sldMkLst>
        <pc:spChg chg="mod">
          <ac:chgData name="Yan Zhao" userId="S::zyan21@yorku.ca::d429678c-40bd-40df-9e31-a6de0e643a56" providerId="AD" clId="Web-{1DA688F5-B887-F4D6-9FA7-541F371389F6}" dt="2022-11-22T16:38:54.516" v="18" actId="20577"/>
          <ac:spMkLst>
            <pc:docMk/>
            <pc:sldMk cId="4112831689" sldId="267"/>
            <ac:spMk id="6" creationId="{2AF0B609-34B8-4D72-9E14-98662B8ED642}"/>
          </ac:spMkLst>
        </pc:spChg>
      </pc:sldChg>
      <pc:sldChg chg="modSp">
        <pc:chgData name="Yan Zhao" userId="S::zyan21@yorku.ca::d429678c-40bd-40df-9e31-a6de0e643a56" providerId="AD" clId="Web-{1DA688F5-B887-F4D6-9FA7-541F371389F6}" dt="2022-11-22T16:40:28.361" v="36" actId="20577"/>
        <pc:sldMkLst>
          <pc:docMk/>
          <pc:sldMk cId="2540104543" sldId="277"/>
        </pc:sldMkLst>
        <pc:spChg chg="mod">
          <ac:chgData name="Yan Zhao" userId="S::zyan21@yorku.ca::d429678c-40bd-40df-9e31-a6de0e643a56" providerId="AD" clId="Web-{1DA688F5-B887-F4D6-9FA7-541F371389F6}" dt="2022-11-22T16:40:28.361" v="36" actId="20577"/>
          <ac:spMkLst>
            <pc:docMk/>
            <pc:sldMk cId="2540104543" sldId="277"/>
            <ac:spMk id="2" creationId="{22EAEEC2-08CA-F942-BCB1-F237FE2E91BF}"/>
          </ac:spMkLst>
        </pc:spChg>
      </pc:sldChg>
      <pc:sldChg chg="modSp">
        <pc:chgData name="Yan Zhao" userId="S::zyan21@yorku.ca::d429678c-40bd-40df-9e31-a6de0e643a56" providerId="AD" clId="Web-{1DA688F5-B887-F4D6-9FA7-541F371389F6}" dt="2022-11-22T16:39:05.079" v="19" actId="20577"/>
        <pc:sldMkLst>
          <pc:docMk/>
          <pc:sldMk cId="1397189340" sldId="281"/>
        </pc:sldMkLst>
        <pc:spChg chg="mod">
          <ac:chgData name="Yan Zhao" userId="S::zyan21@yorku.ca::d429678c-40bd-40df-9e31-a6de0e643a56" providerId="AD" clId="Web-{1DA688F5-B887-F4D6-9FA7-541F371389F6}" dt="2022-11-22T16:39:05.079" v="19" actId="20577"/>
          <ac:spMkLst>
            <pc:docMk/>
            <pc:sldMk cId="1397189340" sldId="281"/>
            <ac:spMk id="7" creationId="{06066D27-30D9-4902-AD1D-9902931A331E}"/>
          </ac:spMkLst>
        </pc:spChg>
      </pc:sldChg>
      <pc:sldChg chg="modSp">
        <pc:chgData name="Yan Zhao" userId="S::zyan21@yorku.ca::d429678c-40bd-40df-9e31-a6de0e643a56" providerId="AD" clId="Web-{1DA688F5-B887-F4D6-9FA7-541F371389F6}" dt="2022-11-22T16:39:49.439" v="23" actId="20577"/>
        <pc:sldMkLst>
          <pc:docMk/>
          <pc:sldMk cId="648229866" sldId="291"/>
        </pc:sldMkLst>
        <pc:spChg chg="mod">
          <ac:chgData name="Yan Zhao" userId="S::zyan21@yorku.ca::d429678c-40bd-40df-9e31-a6de0e643a56" providerId="AD" clId="Web-{1DA688F5-B887-F4D6-9FA7-541F371389F6}" dt="2022-11-22T16:39:49.439" v="23" actId="20577"/>
          <ac:spMkLst>
            <pc:docMk/>
            <pc:sldMk cId="648229866" sldId="291"/>
            <ac:spMk id="2" creationId="{99DB5918-2469-49BF-9EF7-932C50D31087}"/>
          </ac:spMkLst>
        </pc:spChg>
      </pc:sldChg>
      <pc:sldChg chg="modSp">
        <pc:chgData name="Yan Zhao" userId="S::zyan21@yorku.ca::d429678c-40bd-40df-9e31-a6de0e643a56" providerId="AD" clId="Web-{1DA688F5-B887-F4D6-9FA7-541F371389F6}" dt="2022-11-22T16:40:23.502" v="34" actId="20577"/>
        <pc:sldMkLst>
          <pc:docMk/>
          <pc:sldMk cId="1963877645" sldId="298"/>
        </pc:sldMkLst>
        <pc:spChg chg="mod">
          <ac:chgData name="Yan Zhao" userId="S::zyan21@yorku.ca::d429678c-40bd-40df-9e31-a6de0e643a56" providerId="AD" clId="Web-{1DA688F5-B887-F4D6-9FA7-541F371389F6}" dt="2022-11-22T16:40:23.502" v="34" actId="20577"/>
          <ac:spMkLst>
            <pc:docMk/>
            <pc:sldMk cId="1963877645" sldId="298"/>
            <ac:spMk id="2" creationId="{A477B606-A74A-7FE6-EF0D-868408B957B6}"/>
          </ac:spMkLst>
        </pc:spChg>
      </pc:sldChg>
    </pc:docChg>
  </pc:docChgLst>
  <pc:docChgLst>
    <pc:chgData name="Kunyuan Chen" userId="S::kychen98@yorku.ca::1e9e351a-f2d7-4aba-8ea3-289a960e01f2" providerId="AD" clId="Web-{CD821762-8AD4-B79B-21A0-16CFBADF4292}"/>
    <pc:docChg chg="modSld">
      <pc:chgData name="Kunyuan Chen" userId="S::kychen98@yorku.ca::1e9e351a-f2d7-4aba-8ea3-289a960e01f2" providerId="AD" clId="Web-{CD821762-8AD4-B79B-21A0-16CFBADF4292}" dt="2023-05-07T02:52:16.961" v="0" actId="1076"/>
      <pc:docMkLst>
        <pc:docMk/>
      </pc:docMkLst>
      <pc:sldChg chg="modSp">
        <pc:chgData name="Kunyuan Chen" userId="S::kychen98@yorku.ca::1e9e351a-f2d7-4aba-8ea3-289a960e01f2" providerId="AD" clId="Web-{CD821762-8AD4-B79B-21A0-16CFBADF4292}" dt="2023-05-07T02:52:16.961" v="0" actId="1076"/>
        <pc:sldMkLst>
          <pc:docMk/>
          <pc:sldMk cId="1963877645" sldId="298"/>
        </pc:sldMkLst>
        <pc:spChg chg="mod">
          <ac:chgData name="Kunyuan Chen" userId="S::kychen98@yorku.ca::1e9e351a-f2d7-4aba-8ea3-289a960e01f2" providerId="AD" clId="Web-{CD821762-8AD4-B79B-21A0-16CFBADF4292}" dt="2023-05-07T02:52:16.961" v="0" actId="1076"/>
          <ac:spMkLst>
            <pc:docMk/>
            <pc:sldMk cId="1963877645" sldId="298"/>
            <ac:spMk id="2" creationId="{A477B606-A74A-7FE6-EF0D-868408B957B6}"/>
          </ac:spMkLst>
        </pc:spChg>
      </pc:sldChg>
    </pc:docChg>
  </pc:docChgLst>
  <pc:docChgLst>
    <pc:chgData name="Tianxuan Wei" userId="S::wtx1005@yorku.ca::c647e38a-37f7-441c-9dda-b3a9b5c18e65" providerId="AD" clId="Web-{4AB1FB49-95DD-5BCA-4A44-4538D9378497}"/>
    <pc:docChg chg="modSld">
      <pc:chgData name="Tianxuan Wei" userId="S::wtx1005@yorku.ca::c647e38a-37f7-441c-9dda-b3a9b5c18e65" providerId="AD" clId="Web-{4AB1FB49-95DD-5BCA-4A44-4538D9378497}" dt="2023-04-13T22:26:08.791" v="1"/>
      <pc:docMkLst>
        <pc:docMk/>
      </pc:docMkLst>
      <pc:sldChg chg="modSp">
        <pc:chgData name="Tianxuan Wei" userId="S::wtx1005@yorku.ca::c647e38a-37f7-441c-9dda-b3a9b5c18e65" providerId="AD" clId="Web-{4AB1FB49-95DD-5BCA-4A44-4538D9378497}" dt="2023-04-13T22:26:08.791" v="1"/>
        <pc:sldMkLst>
          <pc:docMk/>
          <pc:sldMk cId="1677694478" sldId="257"/>
        </pc:sldMkLst>
        <pc:graphicFrameChg chg="mod modGraphic">
          <ac:chgData name="Tianxuan Wei" userId="S::wtx1005@yorku.ca::c647e38a-37f7-441c-9dda-b3a9b5c18e65" providerId="AD" clId="Web-{4AB1FB49-95DD-5BCA-4A44-4538D9378497}" dt="2023-04-13T22:26:08.791" v="1"/>
          <ac:graphicFrameMkLst>
            <pc:docMk/>
            <pc:sldMk cId="1677694478" sldId="257"/>
            <ac:graphicFrameMk id="6" creationId="{67A84943-3092-2EC7-55AF-139D1D1E7BB3}"/>
          </ac:graphicFrameMkLst>
        </pc:graphicFrameChg>
      </pc:sldChg>
    </pc:docChg>
  </pc:docChgLst>
  <pc:docChgLst>
    <pc:chgData name="Zhijun Xu" userId="S::xuzhijun@yorku.ca::a89ba01b-b2ef-45d7-8c44-d01c51ac55f0" providerId="AD" clId="Web-{DBFD2CA1-2BC7-4A9D-D8B6-94A3587E0FFF}"/>
    <pc:docChg chg="modSld">
      <pc:chgData name="Zhijun Xu" userId="S::xuzhijun@yorku.ca::a89ba01b-b2ef-45d7-8c44-d01c51ac55f0" providerId="AD" clId="Web-{DBFD2CA1-2BC7-4A9D-D8B6-94A3587E0FFF}" dt="2023-08-23T04:30:14.988" v="36" actId="20577"/>
      <pc:docMkLst>
        <pc:docMk/>
      </pc:docMkLst>
      <pc:sldChg chg="modSp">
        <pc:chgData name="Zhijun Xu" userId="S::xuzhijun@yorku.ca::a89ba01b-b2ef-45d7-8c44-d01c51ac55f0" providerId="AD" clId="Web-{DBFD2CA1-2BC7-4A9D-D8B6-94A3587E0FFF}" dt="2023-08-23T04:28:27.158" v="6" actId="20577"/>
        <pc:sldMkLst>
          <pc:docMk/>
          <pc:sldMk cId="1986840950" sldId="296"/>
        </pc:sldMkLst>
        <pc:spChg chg="mod">
          <ac:chgData name="Zhijun Xu" userId="S::xuzhijun@yorku.ca::a89ba01b-b2ef-45d7-8c44-d01c51ac55f0" providerId="AD" clId="Web-{DBFD2CA1-2BC7-4A9D-D8B6-94A3587E0FFF}" dt="2023-08-23T04:28:27.158" v="6" actId="20577"/>
          <ac:spMkLst>
            <pc:docMk/>
            <pc:sldMk cId="1986840950" sldId="296"/>
            <ac:spMk id="4" creationId="{8432302A-FA76-576C-CBB9-D764D3A7442D}"/>
          </ac:spMkLst>
        </pc:spChg>
      </pc:sldChg>
      <pc:sldChg chg="modSp">
        <pc:chgData name="Zhijun Xu" userId="S::xuzhijun@yorku.ca::a89ba01b-b2ef-45d7-8c44-d01c51ac55f0" providerId="AD" clId="Web-{DBFD2CA1-2BC7-4A9D-D8B6-94A3587E0FFF}" dt="2023-08-23T04:29:01.689" v="14" actId="20577"/>
        <pc:sldMkLst>
          <pc:docMk/>
          <pc:sldMk cId="2850350873" sldId="297"/>
        </pc:sldMkLst>
        <pc:spChg chg="mod">
          <ac:chgData name="Zhijun Xu" userId="S::xuzhijun@yorku.ca::a89ba01b-b2ef-45d7-8c44-d01c51ac55f0" providerId="AD" clId="Web-{DBFD2CA1-2BC7-4A9D-D8B6-94A3587E0FFF}" dt="2023-08-23T04:29:01.689" v="14" actId="20577"/>
          <ac:spMkLst>
            <pc:docMk/>
            <pc:sldMk cId="2850350873" sldId="297"/>
            <ac:spMk id="4" creationId="{EE7A33D6-3D79-3831-F290-18D642A161AE}"/>
          </ac:spMkLst>
        </pc:spChg>
      </pc:sldChg>
      <pc:sldChg chg="modSp">
        <pc:chgData name="Zhijun Xu" userId="S::xuzhijun@yorku.ca::a89ba01b-b2ef-45d7-8c44-d01c51ac55f0" providerId="AD" clId="Web-{DBFD2CA1-2BC7-4A9D-D8B6-94A3587E0FFF}" dt="2023-08-23T04:29:31.314" v="21" actId="20577"/>
        <pc:sldMkLst>
          <pc:docMk/>
          <pc:sldMk cId="1963877645" sldId="298"/>
        </pc:sldMkLst>
        <pc:spChg chg="mod">
          <ac:chgData name="Zhijun Xu" userId="S::xuzhijun@yorku.ca::a89ba01b-b2ef-45d7-8c44-d01c51ac55f0" providerId="AD" clId="Web-{DBFD2CA1-2BC7-4A9D-D8B6-94A3587E0FFF}" dt="2023-08-23T04:29:31.314" v="21" actId="20577"/>
          <ac:spMkLst>
            <pc:docMk/>
            <pc:sldMk cId="1963877645" sldId="298"/>
            <ac:spMk id="2" creationId="{A477B606-A74A-7FE6-EF0D-868408B957B6}"/>
          </ac:spMkLst>
        </pc:spChg>
      </pc:sldChg>
      <pc:sldChg chg="modSp">
        <pc:chgData name="Zhijun Xu" userId="S::xuzhijun@yorku.ca::a89ba01b-b2ef-45d7-8c44-d01c51ac55f0" providerId="AD" clId="Web-{DBFD2CA1-2BC7-4A9D-D8B6-94A3587E0FFF}" dt="2023-08-23T04:29:52.767" v="29" actId="20577"/>
        <pc:sldMkLst>
          <pc:docMk/>
          <pc:sldMk cId="4050436024" sldId="299"/>
        </pc:sldMkLst>
        <pc:spChg chg="mod">
          <ac:chgData name="Zhijun Xu" userId="S::xuzhijun@yorku.ca::a89ba01b-b2ef-45d7-8c44-d01c51ac55f0" providerId="AD" clId="Web-{DBFD2CA1-2BC7-4A9D-D8B6-94A3587E0FFF}" dt="2023-08-23T04:29:52.767" v="29" actId="20577"/>
          <ac:spMkLst>
            <pc:docMk/>
            <pc:sldMk cId="4050436024" sldId="299"/>
            <ac:spMk id="2" creationId="{FABCC68B-DC6B-5F26-5BEF-BA8699F47735}"/>
          </ac:spMkLst>
        </pc:spChg>
      </pc:sldChg>
      <pc:sldChg chg="modSp">
        <pc:chgData name="Zhijun Xu" userId="S::xuzhijun@yorku.ca::a89ba01b-b2ef-45d7-8c44-d01c51ac55f0" providerId="AD" clId="Web-{DBFD2CA1-2BC7-4A9D-D8B6-94A3587E0FFF}" dt="2023-08-23T04:30:14.988" v="36" actId="20577"/>
        <pc:sldMkLst>
          <pc:docMk/>
          <pc:sldMk cId="3120331354" sldId="301"/>
        </pc:sldMkLst>
        <pc:spChg chg="mod">
          <ac:chgData name="Zhijun Xu" userId="S::xuzhijun@yorku.ca::a89ba01b-b2ef-45d7-8c44-d01c51ac55f0" providerId="AD" clId="Web-{DBFD2CA1-2BC7-4A9D-D8B6-94A3587E0FFF}" dt="2023-08-23T04:30:14.988" v="36" actId="20577"/>
          <ac:spMkLst>
            <pc:docMk/>
            <pc:sldMk cId="3120331354" sldId="301"/>
            <ac:spMk id="2" creationId="{FABCC68B-DC6B-5F26-5BEF-BA8699F47735}"/>
          </ac:spMkLst>
        </pc:spChg>
      </pc:sldChg>
    </pc:docChg>
  </pc:docChgLst>
  <pc:docChgLst>
    <pc:chgData name="Kaipeng Zhou" userId="S::zkp724@yorku.ca::5b371c0b-8ac7-43c6-b751-5ae39b0b6ec2" providerId="AD" clId="Web-{BFEDFDCE-9B04-FF5A-6C97-349AFBEC9E54}"/>
    <pc:docChg chg="modSld">
      <pc:chgData name="Kaipeng Zhou" userId="S::zkp724@yorku.ca::5b371c0b-8ac7-43c6-b751-5ae39b0b6ec2" providerId="AD" clId="Web-{BFEDFDCE-9B04-FF5A-6C97-349AFBEC9E54}" dt="2023-07-31T13:18:19.376" v="25"/>
      <pc:docMkLst>
        <pc:docMk/>
      </pc:docMkLst>
      <pc:sldChg chg="modSp">
        <pc:chgData name="Kaipeng Zhou" userId="S::zkp724@yorku.ca::5b371c0b-8ac7-43c6-b751-5ae39b0b6ec2" providerId="AD" clId="Web-{BFEDFDCE-9B04-FF5A-6C97-349AFBEC9E54}" dt="2023-07-31T13:18:19.376" v="25"/>
        <pc:sldMkLst>
          <pc:docMk/>
          <pc:sldMk cId="1677694478" sldId="257"/>
        </pc:sldMkLst>
        <pc:graphicFrameChg chg="mod modGraphic">
          <ac:chgData name="Kaipeng Zhou" userId="S::zkp724@yorku.ca::5b371c0b-8ac7-43c6-b751-5ae39b0b6ec2" providerId="AD" clId="Web-{BFEDFDCE-9B04-FF5A-6C97-349AFBEC9E54}" dt="2023-07-31T13:18:19.376" v="25"/>
          <ac:graphicFrameMkLst>
            <pc:docMk/>
            <pc:sldMk cId="1677694478" sldId="257"/>
            <ac:graphicFrameMk id="6" creationId="{67A84943-3092-2EC7-55AF-139D1D1E7BB3}"/>
          </ac:graphicFrameMkLst>
        </pc:graphicFrameChg>
      </pc:sldChg>
    </pc:docChg>
  </pc:docChgLst>
  <pc:docChgLst>
    <pc:chgData name="Junhao Huang" userId="S::hjh98@yorku.ca::851dc54d-57a5-434c-a637-7f01a8993563" providerId="AD" clId="Web-{682FAE2B-B2E2-AF82-EF87-BF6010891EE7}"/>
    <pc:docChg chg="modSld">
      <pc:chgData name="Junhao Huang" userId="S::hjh98@yorku.ca::851dc54d-57a5-434c-a637-7f01a8993563" providerId="AD" clId="Web-{682FAE2B-B2E2-AF82-EF87-BF6010891EE7}" dt="2023-03-10T13:41:17.522" v="7" actId="20577"/>
      <pc:docMkLst>
        <pc:docMk/>
      </pc:docMkLst>
      <pc:sldChg chg="modSp">
        <pc:chgData name="Junhao Huang" userId="S::hjh98@yorku.ca::851dc54d-57a5-434c-a637-7f01a8993563" providerId="AD" clId="Web-{682FAE2B-B2E2-AF82-EF87-BF6010891EE7}" dt="2023-03-10T13:41:17.522" v="7" actId="20577"/>
        <pc:sldMkLst>
          <pc:docMk/>
          <pc:sldMk cId="1893360385" sldId="256"/>
        </pc:sldMkLst>
        <pc:spChg chg="mod">
          <ac:chgData name="Junhao Huang" userId="S::hjh98@yorku.ca::851dc54d-57a5-434c-a637-7f01a8993563" providerId="AD" clId="Web-{682FAE2B-B2E2-AF82-EF87-BF6010891EE7}" dt="2023-03-10T13:41:17.522" v="7" actId="20577"/>
          <ac:spMkLst>
            <pc:docMk/>
            <pc:sldMk cId="1893360385" sldId="256"/>
            <ac:spMk id="3" creationId="{9D570E22-F7A3-D043-86AF-296C308A42FD}"/>
          </ac:spMkLst>
        </pc:spChg>
      </pc:sldChg>
    </pc:docChg>
  </pc:docChgLst>
  <pc:docChgLst>
    <pc:chgData name="Shanji Gao" userId="S::gaox0900@yorku.ca::a121a833-1c31-48aa-8f92-87e3d71fefd6" providerId="AD" clId="Web-{7B509AC6-73CC-5F88-51C4-DB371452D604}"/>
    <pc:docChg chg="modSld">
      <pc:chgData name="Shanji Gao" userId="S::gaox0900@yorku.ca::a121a833-1c31-48aa-8f92-87e3d71fefd6" providerId="AD" clId="Web-{7B509AC6-73CC-5F88-51C4-DB371452D604}" dt="2023-01-12T18:14:43.903" v="25" actId="20577"/>
      <pc:docMkLst>
        <pc:docMk/>
      </pc:docMkLst>
      <pc:sldChg chg="modSp">
        <pc:chgData name="Shanji Gao" userId="S::gaox0900@yorku.ca::a121a833-1c31-48aa-8f92-87e3d71fefd6" providerId="AD" clId="Web-{7B509AC6-73CC-5F88-51C4-DB371452D604}" dt="2023-01-12T18:14:43.903" v="25" actId="20577"/>
        <pc:sldMkLst>
          <pc:docMk/>
          <pc:sldMk cId="1023335042" sldId="273"/>
        </pc:sldMkLst>
        <pc:spChg chg="mod">
          <ac:chgData name="Shanji Gao" userId="S::gaox0900@yorku.ca::a121a833-1c31-48aa-8f92-87e3d71fefd6" providerId="AD" clId="Web-{7B509AC6-73CC-5F88-51C4-DB371452D604}" dt="2023-01-12T18:14:43.903" v="25" actId="20577"/>
          <ac:spMkLst>
            <pc:docMk/>
            <pc:sldMk cId="1023335042" sldId="273"/>
            <ac:spMk id="3" creationId="{3592541B-D57E-1DFF-E454-1EE364BF3C51}"/>
          </ac:spMkLst>
        </pc:spChg>
      </pc:sldChg>
      <pc:sldChg chg="addSp delSp modSp">
        <pc:chgData name="Shanji Gao" userId="S::gaox0900@yorku.ca::a121a833-1c31-48aa-8f92-87e3d71fefd6" providerId="AD" clId="Web-{7B509AC6-73CC-5F88-51C4-DB371452D604}" dt="2023-01-12T18:14:23.560" v="21" actId="14100"/>
        <pc:sldMkLst>
          <pc:docMk/>
          <pc:sldMk cId="4199982853" sldId="280"/>
        </pc:sldMkLst>
        <pc:picChg chg="del">
          <ac:chgData name="Shanji Gao" userId="S::gaox0900@yorku.ca::a121a833-1c31-48aa-8f92-87e3d71fefd6" providerId="AD" clId="Web-{7B509AC6-73CC-5F88-51C4-DB371452D604}" dt="2023-01-12T18:11:18.247" v="0"/>
          <ac:picMkLst>
            <pc:docMk/>
            <pc:sldMk cId="4199982853" sldId="280"/>
            <ac:picMk id="2" creationId="{D7D4FC51-F5BA-77A2-7354-FFAD82E7CF44}"/>
          </ac:picMkLst>
        </pc:picChg>
        <pc:picChg chg="add del mod">
          <ac:chgData name="Shanji Gao" userId="S::gaox0900@yorku.ca::a121a833-1c31-48aa-8f92-87e3d71fefd6" providerId="AD" clId="Web-{7B509AC6-73CC-5F88-51C4-DB371452D604}" dt="2023-01-12T18:13:16.997" v="10"/>
          <ac:picMkLst>
            <pc:docMk/>
            <pc:sldMk cId="4199982853" sldId="280"/>
            <ac:picMk id="3" creationId="{15E1BE17-E169-852B-A641-D0F7270EE8E0}"/>
          </ac:picMkLst>
        </pc:picChg>
        <pc:picChg chg="add mod">
          <ac:chgData name="Shanji Gao" userId="S::gaox0900@yorku.ca::a121a833-1c31-48aa-8f92-87e3d71fefd6" providerId="AD" clId="Web-{7B509AC6-73CC-5F88-51C4-DB371452D604}" dt="2023-01-12T18:14:23.560" v="21" actId="14100"/>
          <ac:picMkLst>
            <pc:docMk/>
            <pc:sldMk cId="4199982853" sldId="280"/>
            <ac:picMk id="5" creationId="{E934745A-1BE8-5398-930B-A117C9DCB172}"/>
          </ac:picMkLst>
        </pc:picChg>
      </pc:sldChg>
    </pc:docChg>
  </pc:docChgLst>
  <pc:docChgLst>
    <pc:chgData name="Xuejing Yue" userId="bd9301a4-4555-4316-911b-8ee6731d89c7" providerId="ADAL" clId="{A3CB1DD9-80A8-6243-930B-F026D72C3CFC}"/>
    <pc:docChg chg="undo redo custSel addSld delSld modSld sldOrd delMainMaster modMainMaster">
      <pc:chgData name="Xuejing Yue" userId="bd9301a4-4555-4316-911b-8ee6731d89c7" providerId="ADAL" clId="{A3CB1DD9-80A8-6243-930B-F026D72C3CFC}" dt="2024-01-04T23:20:20.736" v="5811" actId="1076"/>
      <pc:docMkLst>
        <pc:docMk/>
      </pc:docMkLst>
      <pc:sldChg chg="modSp mod">
        <pc:chgData name="Xuejing Yue" userId="bd9301a4-4555-4316-911b-8ee6731d89c7" providerId="ADAL" clId="{A3CB1DD9-80A8-6243-930B-F026D72C3CFC}" dt="2024-01-04T22:46:20.303" v="5787"/>
        <pc:sldMkLst>
          <pc:docMk/>
          <pc:sldMk cId="1893360385" sldId="256"/>
        </pc:sldMkLst>
        <pc:spChg chg="mod">
          <ac:chgData name="Xuejing Yue" userId="bd9301a4-4555-4316-911b-8ee6731d89c7" providerId="ADAL" clId="{A3CB1DD9-80A8-6243-930B-F026D72C3CFC}" dt="2024-01-04T22:46:20.303" v="5787"/>
          <ac:spMkLst>
            <pc:docMk/>
            <pc:sldMk cId="1893360385" sldId="256"/>
            <ac:spMk id="2" creationId="{041261AD-3AF6-8340-8D1C-F07F7EBC2811}"/>
          </ac:spMkLst>
        </pc:spChg>
        <pc:spChg chg="mod">
          <ac:chgData name="Xuejing Yue" userId="bd9301a4-4555-4316-911b-8ee6731d89c7" providerId="ADAL" clId="{A3CB1DD9-80A8-6243-930B-F026D72C3CFC}" dt="2023-12-28T00:48:53.466" v="5338" actId="20577"/>
          <ac:spMkLst>
            <pc:docMk/>
            <pc:sldMk cId="1893360385" sldId="256"/>
            <ac:spMk id="3" creationId="{9D570E22-F7A3-D043-86AF-296C308A42FD}"/>
          </ac:spMkLst>
        </pc:spChg>
      </pc:sldChg>
      <pc:sldChg chg="addSp delSp modSp del mod delDesignElem">
        <pc:chgData name="Xuejing Yue" userId="bd9301a4-4555-4316-911b-8ee6731d89c7" providerId="ADAL" clId="{A3CB1DD9-80A8-6243-930B-F026D72C3CFC}" dt="2023-12-02T17:48:32.599" v="248" actId="2696"/>
        <pc:sldMkLst>
          <pc:docMk/>
          <pc:sldMk cId="1677694478" sldId="257"/>
        </pc:sldMkLst>
        <pc:spChg chg="add mod">
          <ac:chgData name="Xuejing Yue" userId="bd9301a4-4555-4316-911b-8ee6731d89c7" providerId="ADAL" clId="{A3CB1DD9-80A8-6243-930B-F026D72C3CFC}" dt="2023-12-02T17:47:58.049" v="230" actId="21"/>
          <ac:spMkLst>
            <pc:docMk/>
            <pc:sldMk cId="1677694478" sldId="257"/>
            <ac:spMk id="3" creationId="{D1780103-EA57-3D74-8EA5-FD51D94B7CBE}"/>
          </ac:spMkLst>
        </pc:spChg>
        <pc:spChg chg="del">
          <ac:chgData name="Xuejing Yue" userId="bd9301a4-4555-4316-911b-8ee6731d89c7" providerId="ADAL" clId="{A3CB1DD9-80A8-6243-930B-F026D72C3CFC}" dt="2023-12-02T17:34:18.809" v="15"/>
          <ac:spMkLst>
            <pc:docMk/>
            <pc:sldMk cId="1677694478" sldId="257"/>
            <ac:spMk id="93" creationId="{982413CC-69E6-4BDA-A88D-E4EF8F95B27D}"/>
          </ac:spMkLst>
        </pc:spChg>
        <pc:grpChg chg="del">
          <ac:chgData name="Xuejing Yue" userId="bd9301a4-4555-4316-911b-8ee6731d89c7" providerId="ADAL" clId="{A3CB1DD9-80A8-6243-930B-F026D72C3CFC}" dt="2023-12-02T17:34:18.809" v="15"/>
          <ac:grpSpMkLst>
            <pc:docMk/>
            <pc:sldMk cId="1677694478" sldId="257"/>
            <ac:grpSpMk id="95" creationId="{4F1F7357-8633-4CE7-BF80-475EE8A2FAEA}"/>
          </ac:grpSpMkLst>
        </pc:grpChg>
        <pc:graphicFrameChg chg="del mod modGraphic">
          <ac:chgData name="Xuejing Yue" userId="bd9301a4-4555-4316-911b-8ee6731d89c7" providerId="ADAL" clId="{A3CB1DD9-80A8-6243-930B-F026D72C3CFC}" dt="2023-12-02T17:47:58.049" v="230" actId="21"/>
          <ac:graphicFrameMkLst>
            <pc:docMk/>
            <pc:sldMk cId="1677694478" sldId="257"/>
            <ac:graphicFrameMk id="6" creationId="{67A84943-3092-2EC7-55AF-139D1D1E7BB3}"/>
          </ac:graphicFrameMkLst>
        </pc:graphicFrameChg>
      </pc:sldChg>
      <pc:sldChg chg="addSp delSp modSp mod">
        <pc:chgData name="Xuejing Yue" userId="bd9301a4-4555-4316-911b-8ee6731d89c7" providerId="ADAL" clId="{A3CB1DD9-80A8-6243-930B-F026D72C3CFC}" dt="2024-01-03T19:58:18.552" v="5470" actId="20577"/>
        <pc:sldMkLst>
          <pc:docMk/>
          <pc:sldMk cId="3991602902" sldId="263"/>
        </pc:sldMkLst>
        <pc:spChg chg="del mod">
          <ac:chgData name="Xuejing Yue" userId="bd9301a4-4555-4316-911b-8ee6731d89c7" providerId="ADAL" clId="{A3CB1DD9-80A8-6243-930B-F026D72C3CFC}" dt="2023-12-03T16:51:30.559" v="3334" actId="478"/>
          <ac:spMkLst>
            <pc:docMk/>
            <pc:sldMk cId="3991602902" sldId="263"/>
            <ac:spMk id="2" creationId="{5E32901A-21E5-CE4F-9AEC-67F538EAF656}"/>
          </ac:spMkLst>
        </pc:spChg>
        <pc:spChg chg="mod">
          <ac:chgData name="Xuejing Yue" userId="bd9301a4-4555-4316-911b-8ee6731d89c7" providerId="ADAL" clId="{A3CB1DD9-80A8-6243-930B-F026D72C3CFC}" dt="2023-12-03T16:52:02.023" v="3404" actId="1076"/>
          <ac:spMkLst>
            <pc:docMk/>
            <pc:sldMk cId="3991602902" sldId="263"/>
            <ac:spMk id="3" creationId="{BFBBB8A9-0A5F-3D4C-9D4C-3951480EDF5F}"/>
          </ac:spMkLst>
        </pc:spChg>
        <pc:spChg chg="add del mod">
          <ac:chgData name="Xuejing Yue" userId="bd9301a4-4555-4316-911b-8ee6731d89c7" providerId="ADAL" clId="{A3CB1DD9-80A8-6243-930B-F026D72C3CFC}" dt="2023-12-03T16:51:58.245" v="3403" actId="478"/>
          <ac:spMkLst>
            <pc:docMk/>
            <pc:sldMk cId="3991602902" sldId="263"/>
            <ac:spMk id="6" creationId="{48C14022-8428-7371-024C-D1D0ECA660EA}"/>
          </ac:spMkLst>
        </pc:spChg>
        <pc:spChg chg="add mod">
          <ac:chgData name="Xuejing Yue" userId="bd9301a4-4555-4316-911b-8ee6731d89c7" providerId="ADAL" clId="{A3CB1DD9-80A8-6243-930B-F026D72C3CFC}" dt="2024-01-03T19:58:18.552" v="5470" actId="20577"/>
          <ac:spMkLst>
            <pc:docMk/>
            <pc:sldMk cId="3991602902" sldId="263"/>
            <ac:spMk id="7" creationId="{F0F4083A-78C1-5967-18C7-065681329DE1}"/>
          </ac:spMkLst>
        </pc:spChg>
      </pc:sldChg>
      <pc:sldChg chg="addSp delSp modSp mod">
        <pc:chgData name="Xuejing Yue" userId="bd9301a4-4555-4316-911b-8ee6731d89c7" providerId="ADAL" clId="{A3CB1DD9-80A8-6243-930B-F026D72C3CFC}" dt="2023-12-03T17:28:50.704" v="4628" actId="1076"/>
        <pc:sldMkLst>
          <pc:docMk/>
          <pc:sldMk cId="4029103341" sldId="265"/>
        </pc:sldMkLst>
        <pc:spChg chg="del mod">
          <ac:chgData name="Xuejing Yue" userId="bd9301a4-4555-4316-911b-8ee6731d89c7" providerId="ADAL" clId="{A3CB1DD9-80A8-6243-930B-F026D72C3CFC}" dt="2023-12-03T16:53:42.439" v="3446" actId="478"/>
          <ac:spMkLst>
            <pc:docMk/>
            <pc:sldMk cId="4029103341" sldId="265"/>
            <ac:spMk id="2" creationId="{1EEE3CDB-08ED-4ED5-8EE6-E7EC53CFECF8}"/>
          </ac:spMkLst>
        </pc:spChg>
        <pc:spChg chg="mod">
          <ac:chgData name="Xuejing Yue" userId="bd9301a4-4555-4316-911b-8ee6731d89c7" providerId="ADAL" clId="{A3CB1DD9-80A8-6243-930B-F026D72C3CFC}" dt="2023-12-03T16:58:02.796" v="3683" actId="1076"/>
          <ac:spMkLst>
            <pc:docMk/>
            <pc:sldMk cId="4029103341" sldId="265"/>
            <ac:spMk id="3" creationId="{A4ABC0FE-E0EA-471A-9AFA-CC32C9EB6FAF}"/>
          </ac:spMkLst>
        </pc:spChg>
        <pc:spChg chg="mod">
          <ac:chgData name="Xuejing Yue" userId="bd9301a4-4555-4316-911b-8ee6731d89c7" providerId="ADAL" clId="{A3CB1DD9-80A8-6243-930B-F026D72C3CFC}" dt="2023-12-03T17:28:50.704" v="4628" actId="1076"/>
          <ac:spMkLst>
            <pc:docMk/>
            <pc:sldMk cId="4029103341" sldId="265"/>
            <ac:spMk id="5" creationId="{1B37D8E3-268B-373A-181A-D87B3FB2F3C6}"/>
          </ac:spMkLst>
        </pc:spChg>
        <pc:spChg chg="add del mod">
          <ac:chgData name="Xuejing Yue" userId="bd9301a4-4555-4316-911b-8ee6731d89c7" providerId="ADAL" clId="{A3CB1DD9-80A8-6243-930B-F026D72C3CFC}" dt="2023-12-03T16:53:53.870" v="3477" actId="478"/>
          <ac:spMkLst>
            <pc:docMk/>
            <pc:sldMk cId="4029103341" sldId="265"/>
            <ac:spMk id="7" creationId="{201EBA6F-0219-DB15-C21F-303959F6ACAC}"/>
          </ac:spMkLst>
        </pc:spChg>
        <pc:spChg chg="add mod">
          <ac:chgData name="Xuejing Yue" userId="bd9301a4-4555-4316-911b-8ee6731d89c7" providerId="ADAL" clId="{A3CB1DD9-80A8-6243-930B-F026D72C3CFC}" dt="2023-12-03T16:53:51.167" v="3476" actId="20577"/>
          <ac:spMkLst>
            <pc:docMk/>
            <pc:sldMk cId="4029103341" sldId="265"/>
            <ac:spMk id="8" creationId="{958F2B0E-94D2-5EDF-8F84-2AEC9F33860B}"/>
          </ac:spMkLst>
        </pc:spChg>
      </pc:sldChg>
      <pc:sldChg chg="modSp mod">
        <pc:chgData name="Xuejing Yue" userId="bd9301a4-4555-4316-911b-8ee6731d89c7" providerId="ADAL" clId="{A3CB1DD9-80A8-6243-930B-F026D72C3CFC}" dt="2024-01-04T22:46:20.303" v="5787"/>
        <pc:sldMkLst>
          <pc:docMk/>
          <pc:sldMk cId="1793230107" sldId="266"/>
        </pc:sldMkLst>
        <pc:spChg chg="mod">
          <ac:chgData name="Xuejing Yue" userId="bd9301a4-4555-4316-911b-8ee6731d89c7" providerId="ADAL" clId="{A3CB1DD9-80A8-6243-930B-F026D72C3CFC}" dt="2024-01-03T19:57:00.608" v="5466" actId="20577"/>
          <ac:spMkLst>
            <pc:docMk/>
            <pc:sldMk cId="1793230107" sldId="266"/>
            <ac:spMk id="3" creationId="{451E7C24-F9CE-459D-AF57-9FC8679F8A97}"/>
          </ac:spMkLst>
        </pc:spChg>
        <pc:spChg chg="mod">
          <ac:chgData name="Xuejing Yue" userId="bd9301a4-4555-4316-911b-8ee6731d89c7" providerId="ADAL" clId="{A3CB1DD9-80A8-6243-930B-F026D72C3CFC}" dt="2024-01-04T22:46:20.303" v="5787"/>
          <ac:spMkLst>
            <pc:docMk/>
            <pc:sldMk cId="1793230107" sldId="266"/>
            <ac:spMk id="5" creationId="{420B2A38-AF99-4ABF-8631-2F247CA028AF}"/>
          </ac:spMkLst>
        </pc:spChg>
      </pc:sldChg>
      <pc:sldChg chg="modSp">
        <pc:chgData name="Xuejing Yue" userId="bd9301a4-4555-4316-911b-8ee6731d89c7" providerId="ADAL" clId="{A3CB1DD9-80A8-6243-930B-F026D72C3CFC}" dt="2024-01-04T22:46:20.303" v="5787"/>
        <pc:sldMkLst>
          <pc:docMk/>
          <pc:sldMk cId="2372700486" sldId="267"/>
        </pc:sldMkLst>
        <pc:spChg chg="mod">
          <ac:chgData name="Xuejing Yue" userId="bd9301a4-4555-4316-911b-8ee6731d89c7" providerId="ADAL" clId="{A3CB1DD9-80A8-6243-930B-F026D72C3CFC}" dt="2024-01-04T22:46:20.303" v="5787"/>
          <ac:spMkLst>
            <pc:docMk/>
            <pc:sldMk cId="2372700486" sldId="267"/>
            <ac:spMk id="5" creationId="{B55F40F3-C8A4-47EA-93B1-5458C381880F}"/>
          </ac:spMkLst>
        </pc:spChg>
      </pc:sldChg>
      <pc:sldChg chg="modSp del mod">
        <pc:chgData name="Xuejing Yue" userId="bd9301a4-4555-4316-911b-8ee6731d89c7" providerId="ADAL" clId="{A3CB1DD9-80A8-6243-930B-F026D72C3CFC}" dt="2023-12-02T17:54:02.689" v="348" actId="2696"/>
        <pc:sldMkLst>
          <pc:docMk/>
          <pc:sldMk cId="3989114346" sldId="268"/>
        </pc:sldMkLst>
        <pc:spChg chg="mod">
          <ac:chgData name="Xuejing Yue" userId="bd9301a4-4555-4316-911b-8ee6731d89c7" providerId="ADAL" clId="{A3CB1DD9-80A8-6243-930B-F026D72C3CFC}" dt="2023-12-02T17:53:42.237" v="338" actId="21"/>
          <ac:spMkLst>
            <pc:docMk/>
            <pc:sldMk cId="3989114346" sldId="268"/>
            <ac:spMk id="3" creationId="{C2AD05EB-B88A-4662-A36A-D3C081C66A75}"/>
          </ac:spMkLst>
        </pc:spChg>
      </pc:sldChg>
      <pc:sldChg chg="modSp">
        <pc:chgData name="Xuejing Yue" userId="bd9301a4-4555-4316-911b-8ee6731d89c7" providerId="ADAL" clId="{A3CB1DD9-80A8-6243-930B-F026D72C3CFC}" dt="2024-01-04T22:46:20.303" v="5787"/>
        <pc:sldMkLst>
          <pc:docMk/>
          <pc:sldMk cId="4117026058" sldId="268"/>
        </pc:sldMkLst>
        <pc:spChg chg="mod">
          <ac:chgData name="Xuejing Yue" userId="bd9301a4-4555-4316-911b-8ee6731d89c7" providerId="ADAL" clId="{A3CB1DD9-80A8-6243-930B-F026D72C3CFC}" dt="2024-01-04T22:46:20.303" v="5787"/>
          <ac:spMkLst>
            <pc:docMk/>
            <pc:sldMk cId="4117026058" sldId="268"/>
            <ac:spMk id="5" creationId="{AA576F33-583D-4A19-B62C-F4C49013FF57}"/>
          </ac:spMkLst>
        </pc:spChg>
      </pc:sldChg>
      <pc:sldChg chg="addSp delSp modSp del mod ord">
        <pc:chgData name="Xuejing Yue" userId="bd9301a4-4555-4316-911b-8ee6731d89c7" providerId="ADAL" clId="{A3CB1DD9-80A8-6243-930B-F026D72C3CFC}" dt="2023-12-02T17:53:38.311" v="337" actId="2696"/>
        <pc:sldMkLst>
          <pc:docMk/>
          <pc:sldMk cId="1206647995" sldId="269"/>
        </pc:sldMkLst>
        <pc:spChg chg="add mod">
          <ac:chgData name="Xuejing Yue" userId="bd9301a4-4555-4316-911b-8ee6731d89c7" providerId="ADAL" clId="{A3CB1DD9-80A8-6243-930B-F026D72C3CFC}" dt="2023-12-02T17:50:44.606" v="303" actId="21"/>
          <ac:spMkLst>
            <pc:docMk/>
            <pc:sldMk cId="1206647995" sldId="269"/>
            <ac:spMk id="5" creationId="{56C2D8D2-1B48-4D45-DAF3-8CD06106DC8E}"/>
          </ac:spMkLst>
        </pc:spChg>
        <pc:graphicFrameChg chg="del">
          <ac:chgData name="Xuejing Yue" userId="bd9301a4-4555-4316-911b-8ee6731d89c7" providerId="ADAL" clId="{A3CB1DD9-80A8-6243-930B-F026D72C3CFC}" dt="2023-12-02T17:50:44.606" v="303" actId="21"/>
          <ac:graphicFrameMkLst>
            <pc:docMk/>
            <pc:sldMk cId="1206647995" sldId="269"/>
            <ac:graphicFrameMk id="7" creationId="{FC1883D7-CE26-4FC7-9848-29A4F1352D70}"/>
          </ac:graphicFrameMkLst>
        </pc:graphicFrameChg>
      </pc:sldChg>
      <pc:sldChg chg="modSp">
        <pc:chgData name="Xuejing Yue" userId="bd9301a4-4555-4316-911b-8ee6731d89c7" providerId="ADAL" clId="{A3CB1DD9-80A8-6243-930B-F026D72C3CFC}" dt="2024-01-04T22:46:20.303" v="5787"/>
        <pc:sldMkLst>
          <pc:docMk/>
          <pc:sldMk cId="2290978356" sldId="269"/>
        </pc:sldMkLst>
        <pc:spChg chg="mod">
          <ac:chgData name="Xuejing Yue" userId="bd9301a4-4555-4316-911b-8ee6731d89c7" providerId="ADAL" clId="{A3CB1DD9-80A8-6243-930B-F026D72C3CFC}" dt="2024-01-04T22:46:20.303" v="5787"/>
          <ac:spMkLst>
            <pc:docMk/>
            <pc:sldMk cId="2290978356" sldId="269"/>
            <ac:spMk id="5" creationId="{96C31624-7B1C-4C61-816D-17DE65B53940}"/>
          </ac:spMkLst>
        </pc:spChg>
      </pc:sldChg>
      <pc:sldChg chg="addSp delSp modSp del mod">
        <pc:chgData name="Xuejing Yue" userId="bd9301a4-4555-4316-911b-8ee6731d89c7" providerId="ADAL" clId="{A3CB1DD9-80A8-6243-930B-F026D72C3CFC}" dt="2023-12-02T17:54:02.159" v="347" actId="2696"/>
        <pc:sldMkLst>
          <pc:docMk/>
          <pc:sldMk cId="1006370513" sldId="270"/>
        </pc:sldMkLst>
        <pc:spChg chg="add mod">
          <ac:chgData name="Xuejing Yue" userId="bd9301a4-4555-4316-911b-8ee6731d89c7" providerId="ADAL" clId="{A3CB1DD9-80A8-6243-930B-F026D72C3CFC}" dt="2023-12-02T17:50:04.910" v="291" actId="21"/>
          <ac:spMkLst>
            <pc:docMk/>
            <pc:sldMk cId="1006370513" sldId="270"/>
            <ac:spMk id="3" creationId="{371FBD44-C21E-9907-19B0-CCB63E2DF08C}"/>
          </ac:spMkLst>
        </pc:spChg>
        <pc:graphicFrameChg chg="del">
          <ac:chgData name="Xuejing Yue" userId="bd9301a4-4555-4316-911b-8ee6731d89c7" providerId="ADAL" clId="{A3CB1DD9-80A8-6243-930B-F026D72C3CFC}" dt="2023-12-02T17:50:04.910" v="291" actId="21"/>
          <ac:graphicFrameMkLst>
            <pc:docMk/>
            <pc:sldMk cId="1006370513" sldId="270"/>
            <ac:graphicFrameMk id="7" creationId="{FC1883D7-CE26-4FC7-9848-29A4F1352D70}"/>
          </ac:graphicFrameMkLst>
        </pc:graphicFrameChg>
      </pc:sldChg>
      <pc:sldChg chg="modSp">
        <pc:chgData name="Xuejing Yue" userId="bd9301a4-4555-4316-911b-8ee6731d89c7" providerId="ADAL" clId="{A3CB1DD9-80A8-6243-930B-F026D72C3CFC}" dt="2024-01-04T22:46:20.303" v="5787"/>
        <pc:sldMkLst>
          <pc:docMk/>
          <pc:sldMk cId="1360355156" sldId="270"/>
        </pc:sldMkLst>
        <pc:spChg chg="mod">
          <ac:chgData name="Xuejing Yue" userId="bd9301a4-4555-4316-911b-8ee6731d89c7" providerId="ADAL" clId="{A3CB1DD9-80A8-6243-930B-F026D72C3CFC}" dt="2024-01-04T22:46:20.303" v="5787"/>
          <ac:spMkLst>
            <pc:docMk/>
            <pc:sldMk cId="1360355156" sldId="270"/>
            <ac:spMk id="5" creationId="{97904E5E-3864-411D-BC97-A7CC91F9E109}"/>
          </ac:spMkLst>
        </pc:spChg>
      </pc:sldChg>
      <pc:sldChg chg="modSp add del mod">
        <pc:chgData name="Xuejing Yue" userId="bd9301a4-4555-4316-911b-8ee6731d89c7" providerId="ADAL" clId="{A3CB1DD9-80A8-6243-930B-F026D72C3CFC}" dt="2023-12-02T17:49:56.914" v="290" actId="2696"/>
        <pc:sldMkLst>
          <pc:docMk/>
          <pc:sldMk cId="345688591" sldId="271"/>
        </pc:sldMkLst>
        <pc:spChg chg="mod">
          <ac:chgData name="Xuejing Yue" userId="bd9301a4-4555-4316-911b-8ee6731d89c7" providerId="ADAL" clId="{A3CB1DD9-80A8-6243-930B-F026D72C3CFC}" dt="2023-12-02T17:49:28.938" v="269" actId="21"/>
          <ac:spMkLst>
            <pc:docMk/>
            <pc:sldMk cId="345688591" sldId="271"/>
            <ac:spMk id="4" creationId="{E4DB4CD1-CF00-47DA-8BE1-B6FD34304E71}"/>
          </ac:spMkLst>
        </pc:spChg>
      </pc:sldChg>
      <pc:sldChg chg="modSp">
        <pc:chgData name="Xuejing Yue" userId="bd9301a4-4555-4316-911b-8ee6731d89c7" providerId="ADAL" clId="{A3CB1DD9-80A8-6243-930B-F026D72C3CFC}" dt="2024-01-04T22:46:20.303" v="5787"/>
        <pc:sldMkLst>
          <pc:docMk/>
          <pc:sldMk cId="888335711" sldId="271"/>
        </pc:sldMkLst>
        <pc:spChg chg="mod">
          <ac:chgData name="Xuejing Yue" userId="bd9301a4-4555-4316-911b-8ee6731d89c7" providerId="ADAL" clId="{A3CB1DD9-80A8-6243-930B-F026D72C3CFC}" dt="2024-01-04T22:46:20.303" v="5787"/>
          <ac:spMkLst>
            <pc:docMk/>
            <pc:sldMk cId="888335711" sldId="271"/>
            <ac:spMk id="5" creationId="{A44735A5-E667-468D-884D-A1F3B2C03423}"/>
          </ac:spMkLst>
        </pc:spChg>
      </pc:sldChg>
      <pc:sldChg chg="delSp modSp del mod">
        <pc:chgData name="Xuejing Yue" userId="bd9301a4-4555-4316-911b-8ee6731d89c7" providerId="ADAL" clId="{A3CB1DD9-80A8-6243-930B-F026D72C3CFC}" dt="2023-12-02T17:45:47.789" v="196" actId="2696"/>
        <pc:sldMkLst>
          <pc:docMk/>
          <pc:sldMk cId="2307725216" sldId="272"/>
        </pc:sldMkLst>
        <pc:spChg chg="del mod">
          <ac:chgData name="Xuejing Yue" userId="bd9301a4-4555-4316-911b-8ee6731d89c7" providerId="ADAL" clId="{A3CB1DD9-80A8-6243-930B-F026D72C3CFC}" dt="2023-12-02T17:45:46.426" v="195"/>
          <ac:spMkLst>
            <pc:docMk/>
            <pc:sldMk cId="2307725216" sldId="272"/>
            <ac:spMk id="4" creationId="{3E331CE8-B820-4238-905E-0F5895F57D00}"/>
          </ac:spMkLst>
        </pc:spChg>
      </pc:sldChg>
      <pc:sldChg chg="modSp del mod">
        <pc:chgData name="Xuejing Yue" userId="bd9301a4-4555-4316-911b-8ee6731d89c7" providerId="ADAL" clId="{A3CB1DD9-80A8-6243-930B-F026D72C3CFC}" dt="2023-12-02T17:37:49.284" v="117" actId="2696"/>
        <pc:sldMkLst>
          <pc:docMk/>
          <pc:sldMk cId="1590247513" sldId="275"/>
        </pc:sldMkLst>
        <pc:spChg chg="mod">
          <ac:chgData name="Xuejing Yue" userId="bd9301a4-4555-4316-911b-8ee6731d89c7" providerId="ADAL" clId="{A3CB1DD9-80A8-6243-930B-F026D72C3CFC}" dt="2023-12-02T17:37:23.389" v="85" actId="21"/>
          <ac:spMkLst>
            <pc:docMk/>
            <pc:sldMk cId="1590247513" sldId="275"/>
            <ac:spMk id="3" creationId="{C2AD05EB-B88A-4662-A36A-D3C081C66A75}"/>
          </ac:spMkLst>
        </pc:spChg>
      </pc:sldChg>
      <pc:sldChg chg="addSp delSp modSp del mod">
        <pc:chgData name="Xuejing Yue" userId="bd9301a4-4555-4316-911b-8ee6731d89c7" providerId="ADAL" clId="{A3CB1DD9-80A8-6243-930B-F026D72C3CFC}" dt="2023-12-02T17:37:17.701" v="84" actId="2696"/>
        <pc:sldMkLst>
          <pc:docMk/>
          <pc:sldMk cId="4127070522" sldId="276"/>
        </pc:sldMkLst>
        <pc:spChg chg="del">
          <ac:chgData name="Xuejing Yue" userId="bd9301a4-4555-4316-911b-8ee6731d89c7" providerId="ADAL" clId="{A3CB1DD9-80A8-6243-930B-F026D72C3CFC}" dt="2023-12-02T17:36:54.489" v="77" actId="21"/>
          <ac:spMkLst>
            <pc:docMk/>
            <pc:sldMk cId="4127070522" sldId="276"/>
            <ac:spMk id="3" creationId="{55851ABB-5BCF-47A0-A7F6-1D8B1D863A68}"/>
          </ac:spMkLst>
        </pc:spChg>
        <pc:spChg chg="add mod">
          <ac:chgData name="Xuejing Yue" userId="bd9301a4-4555-4316-911b-8ee6731d89c7" providerId="ADAL" clId="{A3CB1DD9-80A8-6243-930B-F026D72C3CFC}" dt="2023-12-02T17:36:54.489" v="77" actId="21"/>
          <ac:spMkLst>
            <pc:docMk/>
            <pc:sldMk cId="4127070522" sldId="276"/>
            <ac:spMk id="4" creationId="{6729461D-9301-5D6F-7A3E-D1649B10823D}"/>
          </ac:spMkLst>
        </pc:spChg>
      </pc:sldChg>
      <pc:sldChg chg="addSp delSp modSp mod">
        <pc:chgData name="Xuejing Yue" userId="bd9301a4-4555-4316-911b-8ee6731d89c7" providerId="ADAL" clId="{A3CB1DD9-80A8-6243-930B-F026D72C3CFC}" dt="2024-01-04T22:46:20.303" v="5787"/>
        <pc:sldMkLst>
          <pc:docMk/>
          <pc:sldMk cId="2540104543" sldId="277"/>
        </pc:sldMkLst>
        <pc:spChg chg="mod">
          <ac:chgData name="Xuejing Yue" userId="bd9301a4-4555-4316-911b-8ee6731d89c7" providerId="ADAL" clId="{A3CB1DD9-80A8-6243-930B-F026D72C3CFC}" dt="2024-01-04T22:46:20.303" v="5787"/>
          <ac:spMkLst>
            <pc:docMk/>
            <pc:sldMk cId="2540104543" sldId="277"/>
            <ac:spMk id="2" creationId="{22EAEEC2-08CA-F942-BCB1-F237FE2E91BF}"/>
          </ac:spMkLst>
        </pc:spChg>
        <pc:spChg chg="mod">
          <ac:chgData name="Xuejing Yue" userId="bd9301a4-4555-4316-911b-8ee6731d89c7" providerId="ADAL" clId="{A3CB1DD9-80A8-6243-930B-F026D72C3CFC}" dt="2023-12-03T02:29:31.844" v="1728" actId="14100"/>
          <ac:spMkLst>
            <pc:docMk/>
            <pc:sldMk cId="2540104543" sldId="277"/>
            <ac:spMk id="3" creationId="{32CBAE38-9880-DF4B-A7E5-9502DBE188CB}"/>
          </ac:spMkLst>
        </pc:spChg>
        <pc:spChg chg="mod">
          <ac:chgData name="Xuejing Yue" userId="bd9301a4-4555-4316-911b-8ee6731d89c7" providerId="ADAL" clId="{A3CB1DD9-80A8-6243-930B-F026D72C3CFC}" dt="2024-01-04T22:46:20.303" v="5787"/>
          <ac:spMkLst>
            <pc:docMk/>
            <pc:sldMk cId="2540104543" sldId="277"/>
            <ac:spMk id="4" creationId="{1655B0D9-2DAB-19D2-583A-76A30DB74AF5}"/>
          </ac:spMkLst>
        </pc:spChg>
        <pc:spChg chg="add del mod">
          <ac:chgData name="Xuejing Yue" userId="bd9301a4-4555-4316-911b-8ee6731d89c7" providerId="ADAL" clId="{A3CB1DD9-80A8-6243-930B-F026D72C3CFC}" dt="2023-12-03T16:50:59.817" v="3331" actId="478"/>
          <ac:spMkLst>
            <pc:docMk/>
            <pc:sldMk cId="2540104543" sldId="277"/>
            <ac:spMk id="5" creationId="{1DC6D2FB-FAFE-0EB2-405A-0EC8E1E078FA}"/>
          </ac:spMkLst>
        </pc:spChg>
        <pc:spChg chg="del">
          <ac:chgData name="Xuejing Yue" userId="bd9301a4-4555-4316-911b-8ee6731d89c7" providerId="ADAL" clId="{A3CB1DD9-80A8-6243-930B-F026D72C3CFC}" dt="2023-12-03T02:29:08.917" v="1722" actId="478"/>
          <ac:spMkLst>
            <pc:docMk/>
            <pc:sldMk cId="2540104543" sldId="277"/>
            <ac:spMk id="5" creationId="{FFF79BCF-1B2F-4F3C-A350-4227C8164F75}"/>
          </ac:spMkLst>
        </pc:spChg>
        <pc:spChg chg="add mod">
          <ac:chgData name="Xuejing Yue" userId="bd9301a4-4555-4316-911b-8ee6731d89c7" providerId="ADAL" clId="{A3CB1DD9-80A8-6243-930B-F026D72C3CFC}" dt="2023-12-03T02:29:35.926" v="1730" actId="1076"/>
          <ac:spMkLst>
            <pc:docMk/>
            <pc:sldMk cId="2540104543" sldId="277"/>
            <ac:spMk id="7" creationId="{6D31454B-31F1-FE2D-9728-16362D03223E}"/>
          </ac:spMkLst>
        </pc:spChg>
      </pc:sldChg>
      <pc:sldChg chg="delSp modSp mod delDesignElem">
        <pc:chgData name="Xuejing Yue" userId="bd9301a4-4555-4316-911b-8ee6731d89c7" providerId="ADAL" clId="{A3CB1DD9-80A8-6243-930B-F026D72C3CFC}" dt="2023-12-03T02:30:06.918" v="1741" actId="242"/>
        <pc:sldMkLst>
          <pc:docMk/>
          <pc:sldMk cId="2915492860" sldId="278"/>
        </pc:sldMkLst>
        <pc:spChg chg="mod">
          <ac:chgData name="Xuejing Yue" userId="bd9301a4-4555-4316-911b-8ee6731d89c7" providerId="ADAL" clId="{A3CB1DD9-80A8-6243-930B-F026D72C3CFC}" dt="2023-12-03T02:30:06.918" v="1741" actId="242"/>
          <ac:spMkLst>
            <pc:docMk/>
            <pc:sldMk cId="2915492860" sldId="278"/>
            <ac:spMk id="2" creationId="{E35CD604-E64D-724E-84E1-BB8AC44DE59B}"/>
          </ac:spMkLst>
        </pc:spChg>
        <pc:spChg chg="mod">
          <ac:chgData name="Xuejing Yue" userId="bd9301a4-4555-4316-911b-8ee6731d89c7" providerId="ADAL" clId="{A3CB1DD9-80A8-6243-930B-F026D72C3CFC}" dt="2023-12-03T02:29:56.570" v="1738" actId="1076"/>
          <ac:spMkLst>
            <pc:docMk/>
            <pc:sldMk cId="2915492860" sldId="278"/>
            <ac:spMk id="5" creationId="{DB480857-08F3-4EAF-B3B7-FE217870BF93}"/>
          </ac:spMkLst>
        </pc:spChg>
        <pc:spChg chg="del">
          <ac:chgData name="Xuejing Yue" userId="bd9301a4-4555-4316-911b-8ee6731d89c7" providerId="ADAL" clId="{A3CB1DD9-80A8-6243-930B-F026D72C3CFC}" dt="2023-12-02T17:34:18.809" v="15"/>
          <ac:spMkLst>
            <pc:docMk/>
            <pc:sldMk cId="2915492860" sldId="278"/>
            <ac:spMk id="8" creationId="{EDB4298B-514D-4087-BFCF-5E0B7C9A9979}"/>
          </ac:spMkLst>
        </pc:spChg>
        <pc:grpChg chg="del">
          <ac:chgData name="Xuejing Yue" userId="bd9301a4-4555-4316-911b-8ee6731d89c7" providerId="ADAL" clId="{A3CB1DD9-80A8-6243-930B-F026D72C3CFC}" dt="2023-12-02T17:34:18.809" v="15"/>
          <ac:grpSpMkLst>
            <pc:docMk/>
            <pc:sldMk cId="2915492860" sldId="278"/>
            <ac:grpSpMk id="10" creationId="{04250D78-05C1-41CC-8744-FF361296252F}"/>
          </ac:grpSpMkLst>
        </pc:grpChg>
        <pc:picChg chg="mod">
          <ac:chgData name="Xuejing Yue" userId="bd9301a4-4555-4316-911b-8ee6731d89c7" providerId="ADAL" clId="{A3CB1DD9-80A8-6243-930B-F026D72C3CFC}" dt="2023-12-03T02:29:51.114" v="1736" actId="1076"/>
          <ac:picMkLst>
            <pc:docMk/>
            <pc:sldMk cId="2915492860" sldId="278"/>
            <ac:picMk id="4" creationId="{6A0B5F4B-152F-4CA4-B5A7-BF63B52BB83D}"/>
          </ac:picMkLst>
        </pc:picChg>
      </pc:sldChg>
      <pc:sldChg chg="delSp delDesignElem">
        <pc:chgData name="Xuejing Yue" userId="bd9301a4-4555-4316-911b-8ee6731d89c7" providerId="ADAL" clId="{A3CB1DD9-80A8-6243-930B-F026D72C3CFC}" dt="2023-12-02T17:34:18.809" v="15"/>
        <pc:sldMkLst>
          <pc:docMk/>
          <pc:sldMk cId="4245074507" sldId="279"/>
        </pc:sldMkLst>
        <pc:spChg chg="del">
          <ac:chgData name="Xuejing Yue" userId="bd9301a4-4555-4316-911b-8ee6731d89c7" providerId="ADAL" clId="{A3CB1DD9-80A8-6243-930B-F026D72C3CFC}" dt="2023-12-02T17:34:18.809" v="15"/>
          <ac:spMkLst>
            <pc:docMk/>
            <pc:sldMk cId="4245074507" sldId="279"/>
            <ac:spMk id="8" creationId="{EDB4298B-514D-4087-BFCF-5E0B7C9A9979}"/>
          </ac:spMkLst>
        </pc:spChg>
        <pc:grpChg chg="del">
          <ac:chgData name="Xuejing Yue" userId="bd9301a4-4555-4316-911b-8ee6731d89c7" providerId="ADAL" clId="{A3CB1DD9-80A8-6243-930B-F026D72C3CFC}" dt="2023-12-02T17:34:18.809" v="15"/>
          <ac:grpSpMkLst>
            <pc:docMk/>
            <pc:sldMk cId="4245074507" sldId="279"/>
            <ac:grpSpMk id="10" creationId="{04250D78-05C1-41CC-8744-FF361296252F}"/>
          </ac:grpSpMkLst>
        </pc:grpChg>
      </pc:sldChg>
      <pc:sldChg chg="modSp del mod">
        <pc:chgData name="Xuejing Yue" userId="bd9301a4-4555-4316-911b-8ee6731d89c7" providerId="ADAL" clId="{A3CB1DD9-80A8-6243-930B-F026D72C3CFC}" dt="2023-12-02T17:54:57.981" v="378" actId="2696"/>
        <pc:sldMkLst>
          <pc:docMk/>
          <pc:sldMk cId="2825157082" sldId="282"/>
        </pc:sldMkLst>
        <pc:spChg chg="mod">
          <ac:chgData name="Xuejing Yue" userId="bd9301a4-4555-4316-911b-8ee6731d89c7" providerId="ADAL" clId="{A3CB1DD9-80A8-6243-930B-F026D72C3CFC}" dt="2023-12-02T17:54:51.674" v="375" actId="21"/>
          <ac:spMkLst>
            <pc:docMk/>
            <pc:sldMk cId="2825157082" sldId="282"/>
            <ac:spMk id="2" creationId="{2E7D8EFC-2801-E046-9A74-ACAB6F3ED091}"/>
          </ac:spMkLst>
        </pc:spChg>
        <pc:spChg chg="mod">
          <ac:chgData name="Xuejing Yue" userId="bd9301a4-4555-4316-911b-8ee6731d89c7" providerId="ADAL" clId="{A3CB1DD9-80A8-6243-930B-F026D72C3CFC}" dt="2023-12-02T17:54:29.022" v="366" actId="27636"/>
          <ac:spMkLst>
            <pc:docMk/>
            <pc:sldMk cId="2825157082" sldId="282"/>
            <ac:spMk id="3" creationId="{13E41CEC-5D51-B24A-BD7F-89CCC03007CE}"/>
          </ac:spMkLst>
        </pc:spChg>
      </pc:sldChg>
      <pc:sldChg chg="addSp delSp modSp mod delDesignElem">
        <pc:chgData name="Xuejing Yue" userId="bd9301a4-4555-4316-911b-8ee6731d89c7" providerId="ADAL" clId="{A3CB1DD9-80A8-6243-930B-F026D72C3CFC}" dt="2023-12-03T17:15:20.060" v="4336" actId="1076"/>
        <pc:sldMkLst>
          <pc:docMk/>
          <pc:sldMk cId="3078225747" sldId="284"/>
        </pc:sldMkLst>
        <pc:spChg chg="del mod">
          <ac:chgData name="Xuejing Yue" userId="bd9301a4-4555-4316-911b-8ee6731d89c7" providerId="ADAL" clId="{A3CB1DD9-80A8-6243-930B-F026D72C3CFC}" dt="2023-12-03T17:15:10.228" v="4333" actId="478"/>
          <ac:spMkLst>
            <pc:docMk/>
            <pc:sldMk cId="3078225747" sldId="284"/>
            <ac:spMk id="3" creationId="{C8F359DB-550F-B940-BA4D-93D59E35A04D}"/>
          </ac:spMkLst>
        </pc:spChg>
        <pc:spChg chg="del">
          <ac:chgData name="Xuejing Yue" userId="bd9301a4-4555-4316-911b-8ee6731d89c7" providerId="ADAL" clId="{A3CB1DD9-80A8-6243-930B-F026D72C3CFC}" dt="2023-12-03T16:58:29.410" v="3689" actId="478"/>
          <ac:spMkLst>
            <pc:docMk/>
            <pc:sldMk cId="3078225747" sldId="284"/>
            <ac:spMk id="5" creationId="{F6FA6AF2-338D-9D6A-B1EE-193DE8D5B36A}"/>
          </ac:spMkLst>
        </pc:spChg>
        <pc:spChg chg="add mod">
          <ac:chgData name="Xuejing Yue" userId="bd9301a4-4555-4316-911b-8ee6731d89c7" providerId="ADAL" clId="{A3CB1DD9-80A8-6243-930B-F026D72C3CFC}" dt="2023-12-03T17:15:18.139" v="4335" actId="1076"/>
          <ac:spMkLst>
            <pc:docMk/>
            <pc:sldMk cId="3078225747" sldId="284"/>
            <ac:spMk id="7" creationId="{ADE39134-F5F1-8DA6-B914-3482900698F0}"/>
          </ac:spMkLst>
        </pc:spChg>
        <pc:spChg chg="add del mod">
          <ac:chgData name="Xuejing Yue" userId="bd9301a4-4555-4316-911b-8ee6731d89c7" providerId="ADAL" clId="{A3CB1DD9-80A8-6243-930B-F026D72C3CFC}" dt="2023-12-03T17:15:12.151" v="4334" actId="478"/>
          <ac:spMkLst>
            <pc:docMk/>
            <pc:sldMk cId="3078225747" sldId="284"/>
            <ac:spMk id="9" creationId="{86C932B0-5CF3-30F5-C632-0604FC541C48}"/>
          </ac:spMkLst>
        </pc:spChg>
        <pc:spChg chg="del">
          <ac:chgData name="Xuejing Yue" userId="bd9301a4-4555-4316-911b-8ee6731d89c7" providerId="ADAL" clId="{A3CB1DD9-80A8-6243-930B-F026D72C3CFC}" dt="2023-12-02T17:34:18.809" v="15"/>
          <ac:spMkLst>
            <pc:docMk/>
            <pc:sldMk cId="3078225747" sldId="284"/>
            <ac:spMk id="36" creationId="{2957367F-0D64-42F0-A033-660B417FE3F5}"/>
          </ac:spMkLst>
        </pc:spChg>
        <pc:grpChg chg="del">
          <ac:chgData name="Xuejing Yue" userId="bd9301a4-4555-4316-911b-8ee6731d89c7" providerId="ADAL" clId="{A3CB1DD9-80A8-6243-930B-F026D72C3CFC}" dt="2023-12-02T17:34:18.809" v="15"/>
          <ac:grpSpMkLst>
            <pc:docMk/>
            <pc:sldMk cId="3078225747" sldId="284"/>
            <ac:grpSpMk id="38" creationId="{A74C980A-5321-4E88-B6F7-572A3327E3C8}"/>
          </ac:grpSpMkLst>
        </pc:grpChg>
        <pc:grpChg chg="del">
          <ac:chgData name="Xuejing Yue" userId="bd9301a4-4555-4316-911b-8ee6731d89c7" providerId="ADAL" clId="{A3CB1DD9-80A8-6243-930B-F026D72C3CFC}" dt="2023-12-02T17:34:18.809" v="15"/>
          <ac:grpSpMkLst>
            <pc:docMk/>
            <pc:sldMk cId="3078225747" sldId="284"/>
            <ac:grpSpMk id="61" creationId="{0A1FAD6E-B62A-435F-B914-503F8B950123}"/>
          </ac:grpSpMkLst>
        </pc:grpChg>
        <pc:picChg chg="mod modCrop">
          <ac:chgData name="Xuejing Yue" userId="bd9301a4-4555-4316-911b-8ee6731d89c7" providerId="ADAL" clId="{A3CB1DD9-80A8-6243-930B-F026D72C3CFC}" dt="2023-12-03T17:15:20.060" v="4336" actId="1076"/>
          <ac:picMkLst>
            <pc:docMk/>
            <pc:sldMk cId="3078225747" sldId="284"/>
            <ac:picMk id="4" creationId="{87B2B27E-03D7-3CAB-1057-373D5EF4CA87}"/>
          </ac:picMkLst>
        </pc:picChg>
      </pc:sldChg>
      <pc:sldChg chg="addSp delSp modSp mod">
        <pc:chgData name="Xuejing Yue" userId="bd9301a4-4555-4316-911b-8ee6731d89c7" providerId="ADAL" clId="{A3CB1DD9-80A8-6243-930B-F026D72C3CFC}" dt="2023-12-03T02:27:46.104" v="1660" actId="14734"/>
        <pc:sldMkLst>
          <pc:docMk/>
          <pc:sldMk cId="3063430236" sldId="286"/>
        </pc:sldMkLst>
        <pc:spChg chg="mod">
          <ac:chgData name="Xuejing Yue" userId="bd9301a4-4555-4316-911b-8ee6731d89c7" providerId="ADAL" clId="{A3CB1DD9-80A8-6243-930B-F026D72C3CFC}" dt="2023-12-03T02:00:54.729" v="1236" actId="20577"/>
          <ac:spMkLst>
            <pc:docMk/>
            <pc:sldMk cId="3063430236" sldId="286"/>
            <ac:spMk id="2" creationId="{0466D441-B642-A548-8A53-5AC6C8B2CA50}"/>
          </ac:spMkLst>
        </pc:spChg>
        <pc:spChg chg="del">
          <ac:chgData name="Xuejing Yue" userId="bd9301a4-4555-4316-911b-8ee6731d89c7" providerId="ADAL" clId="{A3CB1DD9-80A8-6243-930B-F026D72C3CFC}" dt="2023-12-03T02:01:02.173" v="1238" actId="478"/>
          <ac:spMkLst>
            <pc:docMk/>
            <pc:sldMk cId="3063430236" sldId="286"/>
            <ac:spMk id="13" creationId="{31D7F27A-A73C-F662-DE24-5D6855985592}"/>
          </ac:spMkLst>
        </pc:spChg>
        <pc:graphicFrameChg chg="add del mod">
          <ac:chgData name="Xuejing Yue" userId="bd9301a4-4555-4316-911b-8ee6731d89c7" providerId="ADAL" clId="{A3CB1DD9-80A8-6243-930B-F026D72C3CFC}" dt="2023-12-03T02:03:17.071" v="1256"/>
          <ac:graphicFrameMkLst>
            <pc:docMk/>
            <pc:sldMk cId="3063430236" sldId="286"/>
            <ac:graphicFrameMk id="4" creationId="{C988A69E-CCC5-4A51-2A04-FA250D59592D}"/>
          </ac:graphicFrameMkLst>
        </pc:graphicFrameChg>
        <pc:graphicFrameChg chg="add mod modGraphic">
          <ac:chgData name="Xuejing Yue" userId="bd9301a4-4555-4316-911b-8ee6731d89c7" providerId="ADAL" clId="{A3CB1DD9-80A8-6243-930B-F026D72C3CFC}" dt="2023-12-03T02:27:46.104" v="1660" actId="14734"/>
          <ac:graphicFrameMkLst>
            <pc:docMk/>
            <pc:sldMk cId="3063430236" sldId="286"/>
            <ac:graphicFrameMk id="5" creationId="{A8BECFED-6256-9893-3FB2-C1B023F8934F}"/>
          </ac:graphicFrameMkLst>
        </pc:graphicFrameChg>
        <pc:graphicFrameChg chg="del">
          <ac:chgData name="Xuejing Yue" userId="bd9301a4-4555-4316-911b-8ee6731d89c7" providerId="ADAL" clId="{A3CB1DD9-80A8-6243-930B-F026D72C3CFC}" dt="2023-12-03T02:00:59.263" v="1237" actId="478"/>
          <ac:graphicFrameMkLst>
            <pc:docMk/>
            <pc:sldMk cId="3063430236" sldId="286"/>
            <ac:graphicFrameMk id="7" creationId="{C59B3954-ABF5-2F3B-7E41-064457D3F6CA}"/>
          </ac:graphicFrameMkLst>
        </pc:graphicFrameChg>
        <pc:picChg chg="add mod">
          <ac:chgData name="Xuejing Yue" userId="bd9301a4-4555-4316-911b-8ee6731d89c7" providerId="ADAL" clId="{A3CB1DD9-80A8-6243-930B-F026D72C3CFC}" dt="2023-12-03T02:06:32.139" v="1373" actId="14100"/>
          <ac:picMkLst>
            <pc:docMk/>
            <pc:sldMk cId="3063430236" sldId="286"/>
            <ac:picMk id="3" creationId="{0256CA56-38D5-EF89-0E49-E07C66A1AE24}"/>
          </ac:picMkLst>
        </pc:picChg>
        <pc:picChg chg="add del mod">
          <ac:chgData name="Xuejing Yue" userId="bd9301a4-4555-4316-911b-8ee6731d89c7" providerId="ADAL" clId="{A3CB1DD9-80A8-6243-930B-F026D72C3CFC}" dt="2023-12-03T02:02:16.163" v="1241" actId="21"/>
          <ac:picMkLst>
            <pc:docMk/>
            <pc:sldMk cId="3063430236" sldId="286"/>
            <ac:picMk id="2050" creationId="{7E2133E2-F9C1-47EE-748E-DEB9230E3EA8}"/>
          </ac:picMkLst>
        </pc:picChg>
      </pc:sldChg>
      <pc:sldChg chg="addSp delSp modSp mod delDesignElem">
        <pc:chgData name="Xuejing Yue" userId="bd9301a4-4555-4316-911b-8ee6731d89c7" providerId="ADAL" clId="{A3CB1DD9-80A8-6243-930B-F026D72C3CFC}" dt="2023-12-03T17:28:36.368" v="4627" actId="1076"/>
        <pc:sldMkLst>
          <pc:docMk/>
          <pc:sldMk cId="3552470291" sldId="288"/>
        </pc:sldMkLst>
        <pc:spChg chg="add del mod">
          <ac:chgData name="Xuejing Yue" userId="bd9301a4-4555-4316-911b-8ee6731d89c7" providerId="ADAL" clId="{A3CB1DD9-80A8-6243-930B-F026D72C3CFC}" dt="2023-12-03T02:20:27.388" v="1625" actId="478"/>
          <ac:spMkLst>
            <pc:docMk/>
            <pc:sldMk cId="3552470291" sldId="288"/>
            <ac:spMk id="4" creationId="{C07113DE-56CF-18D9-3054-235C22A7F56A}"/>
          </ac:spMkLst>
        </pc:spChg>
        <pc:spChg chg="del">
          <ac:chgData name="Xuejing Yue" userId="bd9301a4-4555-4316-911b-8ee6731d89c7" providerId="ADAL" clId="{A3CB1DD9-80A8-6243-930B-F026D72C3CFC}" dt="2023-12-02T17:34:18.809" v="15"/>
          <ac:spMkLst>
            <pc:docMk/>
            <pc:sldMk cId="3552470291" sldId="288"/>
            <ac:spMk id="74" creationId="{34DD805B-2A7B-4ADA-9C4D-E0C9F192DBB3}"/>
          </ac:spMkLst>
        </pc:spChg>
        <pc:spChg chg="del">
          <ac:chgData name="Xuejing Yue" userId="bd9301a4-4555-4316-911b-8ee6731d89c7" providerId="ADAL" clId="{A3CB1DD9-80A8-6243-930B-F026D72C3CFC}" dt="2023-12-02T17:34:18.809" v="15"/>
          <ac:spMkLst>
            <pc:docMk/>
            <pc:sldMk cId="3552470291" sldId="288"/>
            <ac:spMk id="77" creationId="{9BF6EDB4-B4ED-4900-9E38-A7AE0EEEEA1F}"/>
          </ac:spMkLst>
        </pc:spChg>
        <pc:grpChg chg="del">
          <ac:chgData name="Xuejing Yue" userId="bd9301a4-4555-4316-911b-8ee6731d89c7" providerId="ADAL" clId="{A3CB1DD9-80A8-6243-930B-F026D72C3CFC}" dt="2023-12-02T17:34:18.809" v="15"/>
          <ac:grpSpMkLst>
            <pc:docMk/>
            <pc:sldMk cId="3552470291" sldId="288"/>
            <ac:grpSpMk id="71" creationId="{17C4610E-9C18-467B-BF10-BE6A974CC364}"/>
          </ac:grpSpMkLst>
        </pc:grpChg>
        <pc:grpChg chg="del">
          <ac:chgData name="Xuejing Yue" userId="bd9301a4-4555-4316-911b-8ee6731d89c7" providerId="ADAL" clId="{A3CB1DD9-80A8-6243-930B-F026D72C3CFC}" dt="2023-12-02T17:34:18.809" v="15"/>
          <ac:grpSpMkLst>
            <pc:docMk/>
            <pc:sldMk cId="3552470291" sldId="288"/>
            <ac:grpSpMk id="73" creationId="{A899734C-500F-4274-9854-8BFA14A1D7EE}"/>
          </ac:grpSpMkLst>
        </pc:grpChg>
        <pc:grpChg chg="del">
          <ac:chgData name="Xuejing Yue" userId="bd9301a4-4555-4316-911b-8ee6731d89c7" providerId="ADAL" clId="{A3CB1DD9-80A8-6243-930B-F026D72C3CFC}" dt="2023-12-02T17:34:18.809" v="15"/>
          <ac:grpSpMkLst>
            <pc:docMk/>
            <pc:sldMk cId="3552470291" sldId="288"/>
            <ac:grpSpMk id="75" creationId="{C664A566-6D08-4E84-9708-4916A20016FF}"/>
          </ac:grpSpMkLst>
        </pc:grpChg>
        <pc:grpChg chg="del">
          <ac:chgData name="Xuejing Yue" userId="bd9301a4-4555-4316-911b-8ee6731d89c7" providerId="ADAL" clId="{A3CB1DD9-80A8-6243-930B-F026D72C3CFC}" dt="2023-12-02T17:34:18.809" v="15"/>
          <ac:grpSpMkLst>
            <pc:docMk/>
            <pc:sldMk cId="3552470291" sldId="288"/>
            <ac:grpSpMk id="76" creationId="{B83678BA-0A50-4D51-9E9E-08BB66F83C37}"/>
          </ac:grpSpMkLst>
        </pc:grpChg>
        <pc:graphicFrameChg chg="add mod modGraphic">
          <ac:chgData name="Xuejing Yue" userId="bd9301a4-4555-4316-911b-8ee6731d89c7" providerId="ADAL" clId="{A3CB1DD9-80A8-6243-930B-F026D72C3CFC}" dt="2023-12-03T17:28:36.368" v="4627" actId="1076"/>
          <ac:graphicFrameMkLst>
            <pc:docMk/>
            <pc:sldMk cId="3552470291" sldId="288"/>
            <ac:graphicFrameMk id="5" creationId="{FB523844-1BBC-322F-62D0-C709A3B4AF17}"/>
          </ac:graphicFrameMkLst>
        </pc:graphicFrameChg>
        <pc:graphicFrameChg chg="del">
          <ac:chgData name="Xuejing Yue" userId="bd9301a4-4555-4316-911b-8ee6731d89c7" providerId="ADAL" clId="{A3CB1DD9-80A8-6243-930B-F026D72C3CFC}" dt="2023-12-03T02:20:25.751" v="1624" actId="478"/>
          <ac:graphicFrameMkLst>
            <pc:docMk/>
            <pc:sldMk cId="3552470291" sldId="288"/>
            <ac:graphicFrameMk id="6" creationId="{1822D866-5072-D213-EF0D-64B2ABADB08C}"/>
          </ac:graphicFrameMkLst>
        </pc:graphicFrameChg>
      </pc:sldChg>
      <pc:sldChg chg="addSp delSp modSp del mod delDesignElem">
        <pc:chgData name="Xuejing Yue" userId="bd9301a4-4555-4316-911b-8ee6731d89c7" providerId="ADAL" clId="{A3CB1DD9-80A8-6243-930B-F026D72C3CFC}" dt="2023-12-03T02:09:20.149" v="1494" actId="2696"/>
        <pc:sldMkLst>
          <pc:docMk/>
          <pc:sldMk cId="1632294925" sldId="289"/>
        </pc:sldMkLst>
        <pc:spChg chg="add mod">
          <ac:chgData name="Xuejing Yue" userId="bd9301a4-4555-4316-911b-8ee6731d89c7" providerId="ADAL" clId="{A3CB1DD9-80A8-6243-930B-F026D72C3CFC}" dt="2023-12-03T02:07:24.985" v="1383" actId="21"/>
          <ac:spMkLst>
            <pc:docMk/>
            <pc:sldMk cId="1632294925" sldId="289"/>
            <ac:spMk id="3" creationId="{519D04D5-BCA8-6FAB-2EC0-05AC4DC53A43}"/>
          </ac:spMkLst>
        </pc:spChg>
        <pc:spChg chg="del">
          <ac:chgData name="Xuejing Yue" userId="bd9301a4-4555-4316-911b-8ee6731d89c7" providerId="ADAL" clId="{A3CB1DD9-80A8-6243-930B-F026D72C3CFC}" dt="2023-12-03T02:08:43.505" v="1482" actId="21"/>
          <ac:spMkLst>
            <pc:docMk/>
            <pc:sldMk cId="1632294925" sldId="289"/>
            <ac:spMk id="5" creationId="{236B432B-56D6-42B2-8417-9BB8A06B1AE1}"/>
          </ac:spMkLst>
        </pc:spChg>
        <pc:spChg chg="del">
          <ac:chgData name="Xuejing Yue" userId="bd9301a4-4555-4316-911b-8ee6731d89c7" providerId="ADAL" clId="{A3CB1DD9-80A8-6243-930B-F026D72C3CFC}" dt="2023-12-02T17:34:18.809" v="15"/>
          <ac:spMkLst>
            <pc:docMk/>
            <pc:sldMk cId="1632294925" sldId="289"/>
            <ac:spMk id="9" creationId="{65CD016E-5031-49BE-9253-598979EEA71B}"/>
          </ac:spMkLst>
        </pc:spChg>
        <pc:grpChg chg="del">
          <ac:chgData name="Xuejing Yue" userId="bd9301a4-4555-4316-911b-8ee6731d89c7" providerId="ADAL" clId="{A3CB1DD9-80A8-6243-930B-F026D72C3CFC}" dt="2023-12-02T17:34:18.809" v="15"/>
          <ac:grpSpMkLst>
            <pc:docMk/>
            <pc:sldMk cId="1632294925" sldId="289"/>
            <ac:grpSpMk id="11" creationId="{503631E2-1718-4F37-AF4F-56ED9E0F52ED}"/>
          </ac:grpSpMkLst>
        </pc:grpChg>
        <pc:picChg chg="del mod">
          <ac:chgData name="Xuejing Yue" userId="bd9301a4-4555-4316-911b-8ee6731d89c7" providerId="ADAL" clId="{A3CB1DD9-80A8-6243-930B-F026D72C3CFC}" dt="2023-12-03T02:07:24.985" v="1383" actId="21"/>
          <ac:picMkLst>
            <pc:docMk/>
            <pc:sldMk cId="1632294925" sldId="289"/>
            <ac:picMk id="4" creationId="{DB5B6DA5-E713-4032-BE20-C64C04329BB9}"/>
          </ac:picMkLst>
        </pc:picChg>
      </pc:sldChg>
      <pc:sldChg chg="modSp mod">
        <pc:chgData name="Xuejing Yue" userId="bd9301a4-4555-4316-911b-8ee6731d89c7" providerId="ADAL" clId="{A3CB1DD9-80A8-6243-930B-F026D72C3CFC}" dt="2023-12-03T16:51:24.776" v="3333" actId="113"/>
        <pc:sldMkLst>
          <pc:docMk/>
          <pc:sldMk cId="1343559734" sldId="290"/>
        </pc:sldMkLst>
        <pc:spChg chg="mod">
          <ac:chgData name="Xuejing Yue" userId="bd9301a4-4555-4316-911b-8ee6731d89c7" providerId="ADAL" clId="{A3CB1DD9-80A8-6243-930B-F026D72C3CFC}" dt="2023-12-03T16:51:24.776" v="3333" actId="113"/>
          <ac:spMkLst>
            <pc:docMk/>
            <pc:sldMk cId="1343559734" sldId="290"/>
            <ac:spMk id="2" creationId="{99DB5918-2469-49BF-9EF7-932C50D31087}"/>
          </ac:spMkLst>
        </pc:spChg>
        <pc:spChg chg="mod">
          <ac:chgData name="Xuejing Yue" userId="bd9301a4-4555-4316-911b-8ee6731d89c7" providerId="ADAL" clId="{A3CB1DD9-80A8-6243-930B-F026D72C3CFC}" dt="2023-12-03T01:52:32.034" v="732" actId="1076"/>
          <ac:spMkLst>
            <pc:docMk/>
            <pc:sldMk cId="1343559734" sldId="290"/>
            <ac:spMk id="3" creationId="{C9CB9303-4D7F-A8E1-06B1-0F1CE775D0AF}"/>
          </ac:spMkLst>
        </pc:spChg>
      </pc:sldChg>
      <pc:sldChg chg="addSp delSp modSp mod">
        <pc:chgData name="Xuejing Yue" userId="bd9301a4-4555-4316-911b-8ee6731d89c7" providerId="ADAL" clId="{A3CB1DD9-80A8-6243-930B-F026D72C3CFC}" dt="2023-12-03T16:51:16.037" v="3332" actId="113"/>
        <pc:sldMkLst>
          <pc:docMk/>
          <pc:sldMk cId="648229866" sldId="291"/>
        </pc:sldMkLst>
        <pc:spChg chg="del mod">
          <ac:chgData name="Xuejing Yue" userId="bd9301a4-4555-4316-911b-8ee6731d89c7" providerId="ADAL" clId="{A3CB1DD9-80A8-6243-930B-F026D72C3CFC}" dt="2023-12-03T16:49:32.263" v="3303" actId="478"/>
          <ac:spMkLst>
            <pc:docMk/>
            <pc:sldMk cId="648229866" sldId="291"/>
            <ac:spMk id="2" creationId="{99DB5918-2469-49BF-9EF7-932C50D31087}"/>
          </ac:spMkLst>
        </pc:spChg>
        <pc:spChg chg="add del mod">
          <ac:chgData name="Xuejing Yue" userId="bd9301a4-4555-4316-911b-8ee6731d89c7" providerId="ADAL" clId="{A3CB1DD9-80A8-6243-930B-F026D72C3CFC}" dt="2023-12-03T16:49:36.702" v="3304" actId="478"/>
          <ac:spMkLst>
            <pc:docMk/>
            <pc:sldMk cId="648229866" sldId="291"/>
            <ac:spMk id="4" creationId="{C0DCEABA-D535-EF0D-D27F-8F275230CC46}"/>
          </ac:spMkLst>
        </pc:spChg>
        <pc:spChg chg="mod">
          <ac:chgData name="Xuejing Yue" userId="bd9301a4-4555-4316-911b-8ee6731d89c7" providerId="ADAL" clId="{A3CB1DD9-80A8-6243-930B-F026D72C3CFC}" dt="2023-12-03T01:55:54.187" v="868" actId="1076"/>
          <ac:spMkLst>
            <pc:docMk/>
            <pc:sldMk cId="648229866" sldId="291"/>
            <ac:spMk id="5" creationId="{076A48F3-0BE4-536F-E27C-5899EA14673F}"/>
          </ac:spMkLst>
        </pc:spChg>
        <pc:spChg chg="add mod">
          <ac:chgData name="Xuejing Yue" userId="bd9301a4-4555-4316-911b-8ee6731d89c7" providerId="ADAL" clId="{A3CB1DD9-80A8-6243-930B-F026D72C3CFC}" dt="2023-12-03T16:51:16.037" v="3332" actId="113"/>
          <ac:spMkLst>
            <pc:docMk/>
            <pc:sldMk cId="648229866" sldId="291"/>
            <ac:spMk id="6" creationId="{B06E43C8-D190-B572-5907-CA365CC5F8D9}"/>
          </ac:spMkLst>
        </pc:spChg>
      </pc:sldChg>
      <pc:sldChg chg="modSp del mod">
        <pc:chgData name="Xuejing Yue" userId="bd9301a4-4555-4316-911b-8ee6731d89c7" providerId="ADAL" clId="{A3CB1DD9-80A8-6243-930B-F026D72C3CFC}" dt="2023-12-02T17:54:57.462" v="377" actId="2696"/>
        <pc:sldMkLst>
          <pc:docMk/>
          <pc:sldMk cId="1427841971" sldId="292"/>
        </pc:sldMkLst>
        <pc:spChg chg="mod">
          <ac:chgData name="Xuejing Yue" userId="bd9301a4-4555-4316-911b-8ee6731d89c7" providerId="ADAL" clId="{A3CB1DD9-80A8-6243-930B-F026D72C3CFC}" dt="2023-12-02T17:54:11.402" v="351" actId="21"/>
          <ac:spMkLst>
            <pc:docMk/>
            <pc:sldMk cId="1427841971" sldId="292"/>
            <ac:spMk id="8" creationId="{0A2F8BCB-651E-EBBE-FFA0-95186F702C54}"/>
          </ac:spMkLst>
        </pc:spChg>
      </pc:sldChg>
      <pc:sldChg chg="addSp delSp modSp mod">
        <pc:chgData name="Xuejing Yue" userId="bd9301a4-4555-4316-911b-8ee6731d89c7" providerId="ADAL" clId="{A3CB1DD9-80A8-6243-930B-F026D72C3CFC}" dt="2023-12-03T16:53:29.475" v="3445" actId="1076"/>
        <pc:sldMkLst>
          <pc:docMk/>
          <pc:sldMk cId="1799413750" sldId="293"/>
        </pc:sldMkLst>
        <pc:spChg chg="del mod">
          <ac:chgData name="Xuejing Yue" userId="bd9301a4-4555-4316-911b-8ee6731d89c7" providerId="ADAL" clId="{A3CB1DD9-80A8-6243-930B-F026D72C3CFC}" dt="2023-12-03T16:52:44.634" v="3413" actId="478"/>
          <ac:spMkLst>
            <pc:docMk/>
            <pc:sldMk cId="1799413750" sldId="293"/>
            <ac:spMk id="2" creationId="{846BE466-E412-1ED3-81B3-49611F60C093}"/>
          </ac:spMkLst>
        </pc:spChg>
        <pc:spChg chg="del mod">
          <ac:chgData name="Xuejing Yue" userId="bd9301a4-4555-4316-911b-8ee6731d89c7" providerId="ADAL" clId="{A3CB1DD9-80A8-6243-930B-F026D72C3CFC}" dt="2023-12-03T16:53:15.537" v="3436" actId="478"/>
          <ac:spMkLst>
            <pc:docMk/>
            <pc:sldMk cId="1799413750" sldId="293"/>
            <ac:spMk id="3" creationId="{B9689E4C-1A5B-8807-F360-1B10FF86175B}"/>
          </ac:spMkLst>
        </pc:spChg>
        <pc:spChg chg="add del mod">
          <ac:chgData name="Xuejing Yue" userId="bd9301a4-4555-4316-911b-8ee6731d89c7" providerId="ADAL" clId="{A3CB1DD9-80A8-6243-930B-F026D72C3CFC}" dt="2023-12-03T16:52:52.217" v="3416" actId="478"/>
          <ac:spMkLst>
            <pc:docMk/>
            <pc:sldMk cId="1799413750" sldId="293"/>
            <ac:spMk id="5" creationId="{B6456747-F3D5-6F7F-7DDD-04F39B18D3FA}"/>
          </ac:spMkLst>
        </pc:spChg>
        <pc:spChg chg="add del mod">
          <ac:chgData name="Xuejing Yue" userId="bd9301a4-4555-4316-911b-8ee6731d89c7" providerId="ADAL" clId="{A3CB1DD9-80A8-6243-930B-F026D72C3CFC}" dt="2023-12-03T16:52:50.783" v="3415"/>
          <ac:spMkLst>
            <pc:docMk/>
            <pc:sldMk cId="1799413750" sldId="293"/>
            <ac:spMk id="6" creationId="{644BA307-0302-A10A-353C-96E0EDD3B8DB}"/>
          </ac:spMkLst>
        </pc:spChg>
        <pc:spChg chg="add mod">
          <ac:chgData name="Xuejing Yue" userId="bd9301a4-4555-4316-911b-8ee6731d89c7" providerId="ADAL" clId="{A3CB1DD9-80A8-6243-930B-F026D72C3CFC}" dt="2023-12-03T16:53:02.922" v="3429" actId="20577"/>
          <ac:spMkLst>
            <pc:docMk/>
            <pc:sldMk cId="1799413750" sldId="293"/>
            <ac:spMk id="7" creationId="{5B4140E1-16F6-A093-1242-A1188B722869}"/>
          </ac:spMkLst>
        </pc:spChg>
        <pc:spChg chg="add mod">
          <ac:chgData name="Xuejing Yue" userId="bd9301a4-4555-4316-911b-8ee6731d89c7" providerId="ADAL" clId="{A3CB1DD9-80A8-6243-930B-F026D72C3CFC}" dt="2023-12-03T16:53:29.475" v="3445" actId="1076"/>
          <ac:spMkLst>
            <pc:docMk/>
            <pc:sldMk cId="1799413750" sldId="293"/>
            <ac:spMk id="9" creationId="{D04A54BA-C1F2-CAB7-D3E4-E6C49A7ADECE}"/>
          </ac:spMkLst>
        </pc:spChg>
      </pc:sldChg>
      <pc:sldChg chg="modSp del mod">
        <pc:chgData name="Xuejing Yue" userId="bd9301a4-4555-4316-911b-8ee6731d89c7" providerId="ADAL" clId="{A3CB1DD9-80A8-6243-930B-F026D72C3CFC}" dt="2023-12-03T01:50:59.312" v="640" actId="2696"/>
        <pc:sldMkLst>
          <pc:docMk/>
          <pc:sldMk cId="1986840950" sldId="296"/>
        </pc:sldMkLst>
        <pc:spChg chg="mod">
          <ac:chgData name="Xuejing Yue" userId="bd9301a4-4555-4316-911b-8ee6731d89c7" providerId="ADAL" clId="{A3CB1DD9-80A8-6243-930B-F026D72C3CFC}" dt="2023-12-03T01:50:53.826" v="637" actId="21"/>
          <ac:spMkLst>
            <pc:docMk/>
            <pc:sldMk cId="1986840950" sldId="296"/>
            <ac:spMk id="4" creationId="{8432302A-FA76-576C-CBB9-D764D3A7442D}"/>
          </ac:spMkLst>
        </pc:spChg>
      </pc:sldChg>
      <pc:sldChg chg="delSp modSp del mod">
        <pc:chgData name="Xuejing Yue" userId="bd9301a4-4555-4316-911b-8ee6731d89c7" providerId="ADAL" clId="{A3CB1DD9-80A8-6243-930B-F026D72C3CFC}" dt="2023-12-03T02:47:19.006" v="2080" actId="2696"/>
        <pc:sldMkLst>
          <pc:docMk/>
          <pc:sldMk cId="2850350873" sldId="297"/>
        </pc:sldMkLst>
        <pc:spChg chg="del mod">
          <ac:chgData name="Xuejing Yue" userId="bd9301a4-4555-4316-911b-8ee6731d89c7" providerId="ADAL" clId="{A3CB1DD9-80A8-6243-930B-F026D72C3CFC}" dt="2023-12-03T01:54:10.760" v="784"/>
          <ac:spMkLst>
            <pc:docMk/>
            <pc:sldMk cId="2850350873" sldId="297"/>
            <ac:spMk id="4" creationId="{EE7A33D6-3D79-3831-F290-18D642A161AE}"/>
          </ac:spMkLst>
        </pc:spChg>
      </pc:sldChg>
      <pc:sldChg chg="modSp del mod">
        <pc:chgData name="Xuejing Yue" userId="bd9301a4-4555-4316-911b-8ee6731d89c7" providerId="ADAL" clId="{A3CB1DD9-80A8-6243-930B-F026D72C3CFC}" dt="2023-12-03T02:28:46.470" v="1702" actId="2696"/>
        <pc:sldMkLst>
          <pc:docMk/>
          <pc:sldMk cId="1963877645" sldId="298"/>
        </pc:sldMkLst>
        <pc:spChg chg="mod">
          <ac:chgData name="Xuejing Yue" userId="bd9301a4-4555-4316-911b-8ee6731d89c7" providerId="ADAL" clId="{A3CB1DD9-80A8-6243-930B-F026D72C3CFC}" dt="2023-12-03T02:28:42.068" v="1699" actId="21"/>
          <ac:spMkLst>
            <pc:docMk/>
            <pc:sldMk cId="1963877645" sldId="298"/>
            <ac:spMk id="2" creationId="{A477B606-A74A-7FE6-EF0D-868408B957B6}"/>
          </ac:spMkLst>
        </pc:spChg>
      </pc:sldChg>
      <pc:sldChg chg="modSp del mod">
        <pc:chgData name="Xuejing Yue" userId="bd9301a4-4555-4316-911b-8ee6731d89c7" providerId="ADAL" clId="{A3CB1DD9-80A8-6243-930B-F026D72C3CFC}" dt="2023-12-03T02:33:30.549" v="1822" actId="2696"/>
        <pc:sldMkLst>
          <pc:docMk/>
          <pc:sldMk cId="4050436024" sldId="299"/>
        </pc:sldMkLst>
        <pc:spChg chg="mod">
          <ac:chgData name="Xuejing Yue" userId="bd9301a4-4555-4316-911b-8ee6731d89c7" providerId="ADAL" clId="{A3CB1DD9-80A8-6243-930B-F026D72C3CFC}" dt="2023-12-03T02:33:11.205" v="1781" actId="21"/>
          <ac:spMkLst>
            <pc:docMk/>
            <pc:sldMk cId="4050436024" sldId="299"/>
            <ac:spMk id="2" creationId="{FABCC68B-DC6B-5F26-5BEF-BA8699F47735}"/>
          </ac:spMkLst>
        </pc:spChg>
      </pc:sldChg>
      <pc:sldChg chg="modSp del mod">
        <pc:chgData name="Xuejing Yue" userId="bd9301a4-4555-4316-911b-8ee6731d89c7" providerId="ADAL" clId="{A3CB1DD9-80A8-6243-930B-F026D72C3CFC}" dt="2023-12-03T02:36:15.925" v="1950" actId="2696"/>
        <pc:sldMkLst>
          <pc:docMk/>
          <pc:sldMk cId="3120331354" sldId="301"/>
        </pc:sldMkLst>
        <pc:spChg chg="mod">
          <ac:chgData name="Xuejing Yue" userId="bd9301a4-4555-4316-911b-8ee6731d89c7" providerId="ADAL" clId="{A3CB1DD9-80A8-6243-930B-F026D72C3CFC}" dt="2023-12-03T02:36:03.033" v="1931" actId="21"/>
          <ac:spMkLst>
            <pc:docMk/>
            <pc:sldMk cId="3120331354" sldId="301"/>
            <ac:spMk id="2" creationId="{FABCC68B-DC6B-5F26-5BEF-BA8699F47735}"/>
          </ac:spMkLst>
        </pc:spChg>
      </pc:sldChg>
      <pc:sldChg chg="modSp del mod">
        <pc:chgData name="Xuejing Yue" userId="bd9301a4-4555-4316-911b-8ee6731d89c7" providerId="ADAL" clId="{A3CB1DD9-80A8-6243-930B-F026D72C3CFC}" dt="2023-12-03T02:37:41.818" v="2015" actId="2696"/>
        <pc:sldMkLst>
          <pc:docMk/>
          <pc:sldMk cId="3053774918" sldId="303"/>
        </pc:sldMkLst>
        <pc:spChg chg="mod">
          <ac:chgData name="Xuejing Yue" userId="bd9301a4-4555-4316-911b-8ee6731d89c7" providerId="ADAL" clId="{A3CB1DD9-80A8-6243-930B-F026D72C3CFC}" dt="2023-12-03T02:37:03.325" v="1974" actId="21"/>
          <ac:spMkLst>
            <pc:docMk/>
            <pc:sldMk cId="3053774918" sldId="303"/>
            <ac:spMk id="2" creationId="{FABCC68B-DC6B-5F26-5BEF-BA8699F47735}"/>
          </ac:spMkLst>
        </pc:spChg>
      </pc:sldChg>
      <pc:sldChg chg="modSp del mod">
        <pc:chgData name="Xuejing Yue" userId="bd9301a4-4555-4316-911b-8ee6731d89c7" providerId="ADAL" clId="{A3CB1DD9-80A8-6243-930B-F026D72C3CFC}" dt="2023-12-03T01:49:58.518" v="618" actId="2696"/>
        <pc:sldMkLst>
          <pc:docMk/>
          <pc:sldMk cId="2181403793" sldId="304"/>
        </pc:sldMkLst>
        <pc:spChg chg="mod">
          <ac:chgData name="Xuejing Yue" userId="bd9301a4-4555-4316-911b-8ee6731d89c7" providerId="ADAL" clId="{A3CB1DD9-80A8-6243-930B-F026D72C3CFC}" dt="2023-12-03T01:49:35.739" v="612" actId="21"/>
          <ac:spMkLst>
            <pc:docMk/>
            <pc:sldMk cId="2181403793" sldId="304"/>
            <ac:spMk id="3" creationId="{C2AD05EB-B88A-4662-A36A-D3C081C66A75}"/>
          </ac:spMkLst>
        </pc:spChg>
      </pc:sldChg>
      <pc:sldChg chg="delSp modSp mod delDesignElem">
        <pc:chgData name="Xuejing Yue" userId="bd9301a4-4555-4316-911b-8ee6731d89c7" providerId="ADAL" clId="{A3CB1DD9-80A8-6243-930B-F026D72C3CFC}" dt="2023-12-03T02:36:54.009" v="1972" actId="1076"/>
        <pc:sldMkLst>
          <pc:docMk/>
          <pc:sldMk cId="1092388870" sldId="306"/>
        </pc:sldMkLst>
        <pc:spChg chg="mod">
          <ac:chgData name="Xuejing Yue" userId="bd9301a4-4555-4316-911b-8ee6731d89c7" providerId="ADAL" clId="{A3CB1DD9-80A8-6243-930B-F026D72C3CFC}" dt="2023-12-03T02:36:49.167" v="1971" actId="1076"/>
          <ac:spMkLst>
            <pc:docMk/>
            <pc:sldMk cId="1092388870" sldId="306"/>
            <ac:spMk id="2" creationId="{E35CD604-E64D-724E-84E1-BB8AC44DE59B}"/>
          </ac:spMkLst>
        </pc:spChg>
        <pc:spChg chg="mod">
          <ac:chgData name="Xuejing Yue" userId="bd9301a4-4555-4316-911b-8ee6731d89c7" providerId="ADAL" clId="{A3CB1DD9-80A8-6243-930B-F026D72C3CFC}" dt="2023-12-03T02:36:54.009" v="1972" actId="1076"/>
          <ac:spMkLst>
            <pc:docMk/>
            <pc:sldMk cId="1092388870" sldId="306"/>
            <ac:spMk id="4" creationId="{85B064A2-167E-A5DA-89B2-43FD6DC79B39}"/>
          </ac:spMkLst>
        </pc:spChg>
        <pc:spChg chg="del">
          <ac:chgData name="Xuejing Yue" userId="bd9301a4-4555-4316-911b-8ee6731d89c7" providerId="ADAL" clId="{A3CB1DD9-80A8-6243-930B-F026D72C3CFC}" dt="2023-12-02T17:34:18.809" v="15"/>
          <ac:spMkLst>
            <pc:docMk/>
            <pc:sldMk cId="1092388870" sldId="306"/>
            <ac:spMk id="8" creationId="{EDB4298B-514D-4087-BFCF-5E0B7C9A9979}"/>
          </ac:spMkLst>
        </pc:spChg>
        <pc:spChg chg="mod">
          <ac:chgData name="Xuejing Yue" userId="bd9301a4-4555-4316-911b-8ee6731d89c7" providerId="ADAL" clId="{A3CB1DD9-80A8-6243-930B-F026D72C3CFC}" dt="2023-12-03T02:36:54.009" v="1972" actId="1076"/>
          <ac:spMkLst>
            <pc:docMk/>
            <pc:sldMk cId="1092388870" sldId="306"/>
            <ac:spMk id="33" creationId="{112B708A-EC82-8C6A-93A8-F47614E13256}"/>
          </ac:spMkLst>
        </pc:spChg>
        <pc:spChg chg="mod">
          <ac:chgData name="Xuejing Yue" userId="bd9301a4-4555-4316-911b-8ee6731d89c7" providerId="ADAL" clId="{A3CB1DD9-80A8-6243-930B-F026D72C3CFC}" dt="2023-12-03T02:36:54.009" v="1972" actId="1076"/>
          <ac:spMkLst>
            <pc:docMk/>
            <pc:sldMk cId="1092388870" sldId="306"/>
            <ac:spMk id="34" creationId="{AF151CEE-1A51-368A-D348-82FB2974BF18}"/>
          </ac:spMkLst>
        </pc:spChg>
        <pc:spChg chg="mod">
          <ac:chgData name="Xuejing Yue" userId="bd9301a4-4555-4316-911b-8ee6731d89c7" providerId="ADAL" clId="{A3CB1DD9-80A8-6243-930B-F026D72C3CFC}" dt="2023-12-03T02:36:54.009" v="1972" actId="1076"/>
          <ac:spMkLst>
            <pc:docMk/>
            <pc:sldMk cId="1092388870" sldId="306"/>
            <ac:spMk id="37" creationId="{87EEB6CC-3CE0-5DFF-31A1-D54A8ABCC935}"/>
          </ac:spMkLst>
        </pc:spChg>
        <pc:spChg chg="mod">
          <ac:chgData name="Xuejing Yue" userId="bd9301a4-4555-4316-911b-8ee6731d89c7" providerId="ADAL" clId="{A3CB1DD9-80A8-6243-930B-F026D72C3CFC}" dt="2023-12-03T02:36:54.009" v="1972" actId="1076"/>
          <ac:spMkLst>
            <pc:docMk/>
            <pc:sldMk cId="1092388870" sldId="306"/>
            <ac:spMk id="38" creationId="{85C7EE13-CDE3-CFCF-5160-3C98517C6A4E}"/>
          </ac:spMkLst>
        </pc:spChg>
        <pc:spChg chg="mod">
          <ac:chgData name="Xuejing Yue" userId="bd9301a4-4555-4316-911b-8ee6731d89c7" providerId="ADAL" clId="{A3CB1DD9-80A8-6243-930B-F026D72C3CFC}" dt="2023-12-03T02:36:54.009" v="1972" actId="1076"/>
          <ac:spMkLst>
            <pc:docMk/>
            <pc:sldMk cId="1092388870" sldId="306"/>
            <ac:spMk id="42" creationId="{A18D2521-F736-1425-AB34-BEA5BE3B5014}"/>
          </ac:spMkLst>
        </pc:spChg>
        <pc:spChg chg="mod">
          <ac:chgData name="Xuejing Yue" userId="bd9301a4-4555-4316-911b-8ee6731d89c7" providerId="ADAL" clId="{A3CB1DD9-80A8-6243-930B-F026D72C3CFC}" dt="2023-12-03T02:36:54.009" v="1972" actId="1076"/>
          <ac:spMkLst>
            <pc:docMk/>
            <pc:sldMk cId="1092388870" sldId="306"/>
            <ac:spMk id="44" creationId="{1F6DCA75-550E-F4DD-51DC-DAF7AEB9C93B}"/>
          </ac:spMkLst>
        </pc:spChg>
        <pc:grpChg chg="del">
          <ac:chgData name="Xuejing Yue" userId="bd9301a4-4555-4316-911b-8ee6731d89c7" providerId="ADAL" clId="{A3CB1DD9-80A8-6243-930B-F026D72C3CFC}" dt="2023-12-02T17:34:18.809" v="15"/>
          <ac:grpSpMkLst>
            <pc:docMk/>
            <pc:sldMk cId="1092388870" sldId="306"/>
            <ac:grpSpMk id="10" creationId="{04250D78-05C1-41CC-8744-FF361296252F}"/>
          </ac:grpSpMkLst>
        </pc:grpChg>
        <pc:cxnChg chg="mod">
          <ac:chgData name="Xuejing Yue" userId="bd9301a4-4555-4316-911b-8ee6731d89c7" providerId="ADAL" clId="{A3CB1DD9-80A8-6243-930B-F026D72C3CFC}" dt="2023-12-03T02:36:54.009" v="1972" actId="1076"/>
          <ac:cxnSpMkLst>
            <pc:docMk/>
            <pc:sldMk cId="1092388870" sldId="306"/>
            <ac:cxnSpMk id="9" creationId="{C01DAE62-94B2-5EF3-D476-4E6F7FC759FC}"/>
          </ac:cxnSpMkLst>
        </pc:cxnChg>
        <pc:cxnChg chg="mod">
          <ac:chgData name="Xuejing Yue" userId="bd9301a4-4555-4316-911b-8ee6731d89c7" providerId="ADAL" clId="{A3CB1DD9-80A8-6243-930B-F026D72C3CFC}" dt="2023-12-03T02:36:54.009" v="1972" actId="1076"/>
          <ac:cxnSpMkLst>
            <pc:docMk/>
            <pc:sldMk cId="1092388870" sldId="306"/>
            <ac:cxnSpMk id="45" creationId="{99F48135-FB75-B984-107B-1EDF60BDA1C0}"/>
          </ac:cxnSpMkLst>
        </pc:cxnChg>
        <pc:cxnChg chg="mod">
          <ac:chgData name="Xuejing Yue" userId="bd9301a4-4555-4316-911b-8ee6731d89c7" providerId="ADAL" clId="{A3CB1DD9-80A8-6243-930B-F026D72C3CFC}" dt="2023-12-03T02:36:54.009" v="1972" actId="1076"/>
          <ac:cxnSpMkLst>
            <pc:docMk/>
            <pc:sldMk cId="1092388870" sldId="306"/>
            <ac:cxnSpMk id="46" creationId="{624199E1-A389-C608-EEE0-9ADF0E0C148A}"/>
          </ac:cxnSpMkLst>
        </pc:cxnChg>
      </pc:sldChg>
      <pc:sldChg chg="modSp del mod">
        <pc:chgData name="Xuejing Yue" userId="bd9301a4-4555-4316-911b-8ee6731d89c7" providerId="ADAL" clId="{A3CB1DD9-80A8-6243-930B-F026D72C3CFC}" dt="2023-12-03T02:46:25.422" v="2071" actId="2696"/>
        <pc:sldMkLst>
          <pc:docMk/>
          <pc:sldMk cId="776997562" sldId="310"/>
        </pc:sldMkLst>
        <pc:spChg chg="mod">
          <ac:chgData name="Xuejing Yue" userId="bd9301a4-4555-4316-911b-8ee6731d89c7" providerId="ADAL" clId="{A3CB1DD9-80A8-6243-930B-F026D72C3CFC}" dt="2023-12-03T02:46:19.906" v="2068" actId="21"/>
          <ac:spMkLst>
            <pc:docMk/>
            <pc:sldMk cId="776997562" sldId="310"/>
            <ac:spMk id="2" creationId="{FABCC68B-DC6B-5F26-5BEF-BA8699F47735}"/>
          </ac:spMkLst>
        </pc:spChg>
      </pc:sldChg>
      <pc:sldChg chg="delSp modSp mod delDesignElem">
        <pc:chgData name="Xuejing Yue" userId="bd9301a4-4555-4316-911b-8ee6731d89c7" providerId="ADAL" clId="{A3CB1DD9-80A8-6243-930B-F026D72C3CFC}" dt="2023-12-03T16:52:28.629" v="3412" actId="1076"/>
        <pc:sldMkLst>
          <pc:docMk/>
          <pc:sldMk cId="3296085998" sldId="311"/>
        </pc:sldMkLst>
        <pc:spChg chg="mod">
          <ac:chgData name="Xuejing Yue" userId="bd9301a4-4555-4316-911b-8ee6731d89c7" providerId="ADAL" clId="{A3CB1DD9-80A8-6243-930B-F026D72C3CFC}" dt="2023-12-03T16:52:25.636" v="3411" actId="114"/>
          <ac:spMkLst>
            <pc:docMk/>
            <pc:sldMk cId="3296085998" sldId="311"/>
            <ac:spMk id="2" creationId="{98111240-8B13-A788-5033-D70A8235B509}"/>
          </ac:spMkLst>
        </pc:spChg>
        <pc:spChg chg="del">
          <ac:chgData name="Xuejing Yue" userId="bd9301a4-4555-4316-911b-8ee6731d89c7" providerId="ADAL" clId="{A3CB1DD9-80A8-6243-930B-F026D72C3CFC}" dt="2023-12-02T17:34:18.809" v="15"/>
          <ac:spMkLst>
            <pc:docMk/>
            <pc:sldMk cId="3296085998" sldId="311"/>
            <ac:spMk id="8" creationId="{EDB4298B-514D-4087-BFCF-5E0B7C9A9979}"/>
          </ac:spMkLst>
        </pc:spChg>
        <pc:grpChg chg="del">
          <ac:chgData name="Xuejing Yue" userId="bd9301a4-4555-4316-911b-8ee6731d89c7" providerId="ADAL" clId="{A3CB1DD9-80A8-6243-930B-F026D72C3CFC}" dt="2023-12-02T17:34:18.809" v="15"/>
          <ac:grpSpMkLst>
            <pc:docMk/>
            <pc:sldMk cId="3296085998" sldId="311"/>
            <ac:grpSpMk id="10" creationId="{04250D78-05C1-41CC-8744-FF361296252F}"/>
          </ac:grpSpMkLst>
        </pc:grpChg>
        <pc:picChg chg="mod">
          <ac:chgData name="Xuejing Yue" userId="bd9301a4-4555-4316-911b-8ee6731d89c7" providerId="ADAL" clId="{A3CB1DD9-80A8-6243-930B-F026D72C3CFC}" dt="2023-12-03T02:35:05.817" v="1922" actId="1076"/>
          <ac:picMkLst>
            <pc:docMk/>
            <pc:sldMk cId="3296085998" sldId="311"/>
            <ac:picMk id="3" creationId="{CD2C0F08-EF5F-F7B5-271D-E9745CB381B2}"/>
          </ac:picMkLst>
        </pc:picChg>
        <pc:picChg chg="mod">
          <ac:chgData name="Xuejing Yue" userId="bd9301a4-4555-4316-911b-8ee6731d89c7" providerId="ADAL" clId="{A3CB1DD9-80A8-6243-930B-F026D72C3CFC}" dt="2023-12-03T16:52:28.629" v="3412" actId="1076"/>
          <ac:picMkLst>
            <pc:docMk/>
            <pc:sldMk cId="3296085998" sldId="311"/>
            <ac:picMk id="4" creationId="{245325E6-0675-4DAB-8484-6F8B37E888D0}"/>
          </ac:picMkLst>
        </pc:picChg>
      </pc:sldChg>
      <pc:sldChg chg="addSp delSp modSp del mod delDesignElem">
        <pc:chgData name="Xuejing Yue" userId="bd9301a4-4555-4316-911b-8ee6731d89c7" providerId="ADAL" clId="{A3CB1DD9-80A8-6243-930B-F026D72C3CFC}" dt="2023-12-03T02:45:54.305" v="2058" actId="2696"/>
        <pc:sldMkLst>
          <pc:docMk/>
          <pc:sldMk cId="2463816449" sldId="312"/>
        </pc:sldMkLst>
        <pc:spChg chg="del">
          <ac:chgData name="Xuejing Yue" userId="bd9301a4-4555-4316-911b-8ee6731d89c7" providerId="ADAL" clId="{A3CB1DD9-80A8-6243-930B-F026D72C3CFC}" dt="2023-12-02T17:34:18.809" v="15"/>
          <ac:spMkLst>
            <pc:docMk/>
            <pc:sldMk cId="2463816449" sldId="312"/>
            <ac:spMk id="30" creationId="{C40B6375-7479-45C4-8B99-EA1CF75F31E2}"/>
          </ac:spMkLst>
        </pc:spChg>
        <pc:grpChg chg="del">
          <ac:chgData name="Xuejing Yue" userId="bd9301a4-4555-4316-911b-8ee6731d89c7" providerId="ADAL" clId="{A3CB1DD9-80A8-6243-930B-F026D72C3CFC}" dt="2023-12-02T17:34:18.809" v="15"/>
          <ac:grpSpMkLst>
            <pc:docMk/>
            <pc:sldMk cId="2463816449" sldId="312"/>
            <ac:grpSpMk id="31" creationId="{9EA06921-3C0C-4126-AF75-9499D48390C3}"/>
          </ac:grpSpMkLst>
        </pc:grpChg>
        <pc:picChg chg="del mod">
          <ac:chgData name="Xuejing Yue" userId="bd9301a4-4555-4316-911b-8ee6731d89c7" providerId="ADAL" clId="{A3CB1DD9-80A8-6243-930B-F026D72C3CFC}" dt="2023-12-03T02:45:37.403" v="2049" actId="478"/>
          <ac:picMkLst>
            <pc:docMk/>
            <pc:sldMk cId="2463816449" sldId="312"/>
            <ac:picMk id="2" creationId="{C6415F70-ED6D-A7B4-716F-6741F55DBC63}"/>
          </ac:picMkLst>
        </pc:picChg>
        <pc:picChg chg="add del mod">
          <ac:chgData name="Xuejing Yue" userId="bd9301a4-4555-4316-911b-8ee6731d89c7" providerId="ADAL" clId="{A3CB1DD9-80A8-6243-930B-F026D72C3CFC}" dt="2023-12-03T02:45:46.169" v="2053" actId="21"/>
          <ac:picMkLst>
            <pc:docMk/>
            <pc:sldMk cId="2463816449" sldId="312"/>
            <ac:picMk id="4" creationId="{2691AB2A-71BF-C51F-1C03-B94FF76DEC73}"/>
          </ac:picMkLst>
        </pc:picChg>
      </pc:sldChg>
      <pc:sldChg chg="addSp delSp modSp mod">
        <pc:chgData name="Xuejing Yue" userId="bd9301a4-4555-4316-911b-8ee6731d89c7" providerId="ADAL" clId="{A3CB1DD9-80A8-6243-930B-F026D72C3CFC}" dt="2023-12-03T16:50:29.723" v="3323" actId="1076"/>
        <pc:sldMkLst>
          <pc:docMk/>
          <pc:sldMk cId="1465594064" sldId="313"/>
        </pc:sldMkLst>
        <pc:spChg chg="mod">
          <ac:chgData name="Xuejing Yue" userId="bd9301a4-4555-4316-911b-8ee6731d89c7" providerId="ADAL" clId="{A3CB1DD9-80A8-6243-930B-F026D72C3CFC}" dt="2023-12-03T02:13:55.222" v="1623" actId="207"/>
          <ac:spMkLst>
            <pc:docMk/>
            <pc:sldMk cId="1465594064" sldId="313"/>
            <ac:spMk id="2" creationId="{8BF45A8D-3162-EB34-DAD8-2005B1765A22}"/>
          </ac:spMkLst>
        </pc:spChg>
        <pc:spChg chg="add mod">
          <ac:chgData name="Xuejing Yue" userId="bd9301a4-4555-4316-911b-8ee6731d89c7" providerId="ADAL" clId="{A3CB1DD9-80A8-6243-930B-F026D72C3CFC}" dt="2023-12-03T16:50:29.723" v="3323" actId="1076"/>
          <ac:spMkLst>
            <pc:docMk/>
            <pc:sldMk cId="1465594064" sldId="313"/>
            <ac:spMk id="3" creationId="{14C6721E-AF0E-4ED2-40D4-F2C4C23AE144}"/>
          </ac:spMkLst>
        </pc:spChg>
        <pc:spChg chg="del mod">
          <ac:chgData name="Xuejing Yue" userId="bd9301a4-4555-4316-911b-8ee6731d89c7" providerId="ADAL" clId="{A3CB1DD9-80A8-6243-930B-F026D72C3CFC}" dt="2023-12-03T02:10:31.720" v="1582" actId="478"/>
          <ac:spMkLst>
            <pc:docMk/>
            <pc:sldMk cId="1465594064" sldId="313"/>
            <ac:spMk id="3" creationId="{DC427CD7-B135-45B0-C0EB-3082BDFAECF0}"/>
          </ac:spMkLst>
        </pc:spChg>
        <pc:spChg chg="add del mod">
          <ac:chgData name="Xuejing Yue" userId="bd9301a4-4555-4316-911b-8ee6731d89c7" providerId="ADAL" clId="{A3CB1DD9-80A8-6243-930B-F026D72C3CFC}" dt="2023-12-03T02:10:34.813" v="1584" actId="478"/>
          <ac:spMkLst>
            <pc:docMk/>
            <pc:sldMk cId="1465594064" sldId="313"/>
            <ac:spMk id="8" creationId="{7898F492-C1D2-CDAE-3D77-F4165CA71D72}"/>
          </ac:spMkLst>
        </pc:spChg>
        <pc:spChg chg="add mod">
          <ac:chgData name="Xuejing Yue" userId="bd9301a4-4555-4316-911b-8ee6731d89c7" providerId="ADAL" clId="{A3CB1DD9-80A8-6243-930B-F026D72C3CFC}" dt="2023-12-03T02:13:33.693" v="1619" actId="114"/>
          <ac:spMkLst>
            <pc:docMk/>
            <pc:sldMk cId="1465594064" sldId="313"/>
            <ac:spMk id="10" creationId="{6F87DB42-FF0B-BD1D-3894-51EDDAD324A0}"/>
          </ac:spMkLst>
        </pc:spChg>
        <pc:spChg chg="add mod">
          <ac:chgData name="Xuejing Yue" userId="bd9301a4-4555-4316-911b-8ee6731d89c7" providerId="ADAL" clId="{A3CB1DD9-80A8-6243-930B-F026D72C3CFC}" dt="2023-12-03T16:50:09.130" v="3318" actId="13926"/>
          <ac:spMkLst>
            <pc:docMk/>
            <pc:sldMk cId="1465594064" sldId="313"/>
            <ac:spMk id="14" creationId="{FBDEE9B5-319B-9144-F8D4-B739283D244D}"/>
          </ac:spMkLst>
        </pc:spChg>
        <pc:graphicFrameChg chg="add del mod">
          <ac:chgData name="Xuejing Yue" userId="bd9301a4-4555-4316-911b-8ee6731d89c7" providerId="ADAL" clId="{A3CB1DD9-80A8-6243-930B-F026D72C3CFC}" dt="2023-12-03T02:09:58.191" v="1540"/>
          <ac:graphicFrameMkLst>
            <pc:docMk/>
            <pc:sldMk cId="1465594064" sldId="313"/>
            <ac:graphicFrameMk id="5" creationId="{D5E726E6-3937-3338-6A5D-8E4B5990F597}"/>
          </ac:graphicFrameMkLst>
        </pc:graphicFrameChg>
        <pc:graphicFrameChg chg="del modGraphic">
          <ac:chgData name="Xuejing Yue" userId="bd9301a4-4555-4316-911b-8ee6731d89c7" providerId="ADAL" clId="{A3CB1DD9-80A8-6243-930B-F026D72C3CFC}" dt="2023-12-03T02:09:47.939" v="1538" actId="478"/>
          <ac:graphicFrameMkLst>
            <pc:docMk/>
            <pc:sldMk cId="1465594064" sldId="313"/>
            <ac:graphicFrameMk id="7" creationId="{F2852023-DBB3-C0B8-E6BE-D29F62ADCD14}"/>
          </ac:graphicFrameMkLst>
        </pc:graphicFrameChg>
        <pc:graphicFrameChg chg="add del mod">
          <ac:chgData name="Xuejing Yue" userId="bd9301a4-4555-4316-911b-8ee6731d89c7" providerId="ADAL" clId="{A3CB1DD9-80A8-6243-930B-F026D72C3CFC}" dt="2023-12-03T02:10:44.916" v="1588" actId="478"/>
          <ac:graphicFrameMkLst>
            <pc:docMk/>
            <pc:sldMk cId="1465594064" sldId="313"/>
            <ac:graphicFrameMk id="11" creationId="{C621AD3F-7E1D-B0FE-6E5A-46D7FF8DB4AD}"/>
          </ac:graphicFrameMkLst>
        </pc:graphicFrameChg>
        <pc:graphicFrameChg chg="add mod modGraphic">
          <ac:chgData name="Xuejing Yue" userId="bd9301a4-4555-4316-911b-8ee6731d89c7" providerId="ADAL" clId="{A3CB1DD9-80A8-6243-930B-F026D72C3CFC}" dt="2023-12-03T02:12:38.076" v="1606" actId="14734"/>
          <ac:graphicFrameMkLst>
            <pc:docMk/>
            <pc:sldMk cId="1465594064" sldId="313"/>
            <ac:graphicFrameMk id="12" creationId="{0B8AE950-DB68-6BB3-9D87-A52BF7B5A4B1}"/>
          </ac:graphicFrameMkLst>
        </pc:graphicFrameChg>
        <pc:picChg chg="add mod">
          <ac:chgData name="Xuejing Yue" userId="bd9301a4-4555-4316-911b-8ee6731d89c7" providerId="ADAL" clId="{A3CB1DD9-80A8-6243-930B-F026D72C3CFC}" dt="2023-12-03T02:27:18.269" v="1655" actId="1076"/>
          <ac:picMkLst>
            <pc:docMk/>
            <pc:sldMk cId="1465594064" sldId="313"/>
            <ac:picMk id="16" creationId="{0EA39289-30B4-0099-A878-9D942C9E2067}"/>
          </ac:picMkLst>
        </pc:picChg>
      </pc:sldChg>
      <pc:sldChg chg="addSp modSp mod">
        <pc:chgData name="Xuejing Yue" userId="bd9301a4-4555-4316-911b-8ee6731d89c7" providerId="ADAL" clId="{A3CB1DD9-80A8-6243-930B-F026D72C3CFC}" dt="2024-01-04T22:46:20.303" v="5787"/>
        <pc:sldMkLst>
          <pc:docMk/>
          <pc:sldMk cId="650984704" sldId="316"/>
        </pc:sldMkLst>
        <pc:spChg chg="mod">
          <ac:chgData name="Xuejing Yue" userId="bd9301a4-4555-4316-911b-8ee6731d89c7" providerId="ADAL" clId="{A3CB1DD9-80A8-6243-930B-F026D72C3CFC}" dt="2024-01-04T22:46:20.303" v="5787"/>
          <ac:spMkLst>
            <pc:docMk/>
            <pc:sldMk cId="650984704" sldId="316"/>
            <ac:spMk id="2" creationId="{C32A9D8A-9044-55AD-B605-0AEF0024B503}"/>
          </ac:spMkLst>
        </pc:spChg>
        <pc:spChg chg="add mod">
          <ac:chgData name="Xuejing Yue" userId="bd9301a4-4555-4316-911b-8ee6731d89c7" providerId="ADAL" clId="{A3CB1DD9-80A8-6243-930B-F026D72C3CFC}" dt="2023-12-03T01:59:03.788" v="1074" actId="1076"/>
          <ac:spMkLst>
            <pc:docMk/>
            <pc:sldMk cId="650984704" sldId="316"/>
            <ac:spMk id="3" creationId="{B8E9D08A-AF24-4D30-C299-41221EB0BA9F}"/>
          </ac:spMkLst>
        </pc:spChg>
        <pc:spChg chg="mod">
          <ac:chgData name="Xuejing Yue" userId="bd9301a4-4555-4316-911b-8ee6731d89c7" providerId="ADAL" clId="{A3CB1DD9-80A8-6243-930B-F026D72C3CFC}" dt="2023-12-03T02:02:29.253" v="1247" actId="1076"/>
          <ac:spMkLst>
            <pc:docMk/>
            <pc:sldMk cId="650984704" sldId="316"/>
            <ac:spMk id="5" creationId="{2BBC27E1-4D35-2848-1DA0-EF736B0A2E3D}"/>
          </ac:spMkLst>
        </pc:spChg>
        <pc:spChg chg="add mod">
          <ac:chgData name="Xuejing Yue" userId="bd9301a4-4555-4316-911b-8ee6731d89c7" providerId="ADAL" clId="{A3CB1DD9-80A8-6243-930B-F026D72C3CFC}" dt="2023-12-03T01:59:34.908" v="1080" actId="207"/>
          <ac:spMkLst>
            <pc:docMk/>
            <pc:sldMk cId="650984704" sldId="316"/>
            <ac:spMk id="6" creationId="{18B65454-420F-6F9A-3D49-59A1CA45B572}"/>
          </ac:spMkLst>
        </pc:spChg>
        <pc:spChg chg="add mod">
          <ac:chgData name="Xuejing Yue" userId="bd9301a4-4555-4316-911b-8ee6731d89c7" providerId="ADAL" clId="{A3CB1DD9-80A8-6243-930B-F026D72C3CFC}" dt="2023-12-03T02:00:36.457" v="1220" actId="1076"/>
          <ac:spMkLst>
            <pc:docMk/>
            <pc:sldMk cId="650984704" sldId="316"/>
            <ac:spMk id="9" creationId="{FAE6CB02-1F2D-E266-E809-1DD15C2ED76C}"/>
          </ac:spMkLst>
        </pc:spChg>
        <pc:picChg chg="mod">
          <ac:chgData name="Xuejing Yue" userId="bd9301a4-4555-4316-911b-8ee6731d89c7" providerId="ADAL" clId="{A3CB1DD9-80A8-6243-930B-F026D72C3CFC}" dt="2023-12-03T01:57:30.268" v="988" actId="1076"/>
          <ac:picMkLst>
            <pc:docMk/>
            <pc:sldMk cId="650984704" sldId="316"/>
            <ac:picMk id="4" creationId="{EDB0F275-E24C-DB8A-E94E-513E88EF08ED}"/>
          </ac:picMkLst>
        </pc:picChg>
        <pc:picChg chg="add mod">
          <ac:chgData name="Xuejing Yue" userId="bd9301a4-4555-4316-911b-8ee6731d89c7" providerId="ADAL" clId="{A3CB1DD9-80A8-6243-930B-F026D72C3CFC}" dt="2023-12-03T01:59:38.250" v="1081" actId="1076"/>
          <ac:picMkLst>
            <pc:docMk/>
            <pc:sldMk cId="650984704" sldId="316"/>
            <ac:picMk id="8" creationId="{B3243E22-FD93-C82C-AA3D-069BC04DA21C}"/>
          </ac:picMkLst>
        </pc:picChg>
        <pc:picChg chg="add mod">
          <ac:chgData name="Xuejing Yue" userId="bd9301a4-4555-4316-911b-8ee6731d89c7" providerId="ADAL" clId="{A3CB1DD9-80A8-6243-930B-F026D72C3CFC}" dt="2023-12-03T02:02:36.544" v="1251" actId="1076"/>
          <ac:picMkLst>
            <pc:docMk/>
            <pc:sldMk cId="650984704" sldId="316"/>
            <ac:picMk id="10" creationId="{78804111-126C-D6C9-B7D5-C450CFB1CE70}"/>
          </ac:picMkLst>
        </pc:picChg>
      </pc:sldChg>
      <pc:sldChg chg="addSp delSp modSp del mod">
        <pc:chgData name="Xuejing Yue" userId="bd9301a4-4555-4316-911b-8ee6731d89c7" providerId="ADAL" clId="{A3CB1DD9-80A8-6243-930B-F026D72C3CFC}" dt="2023-12-03T16:56:59.559" v="3609" actId="2696"/>
        <pc:sldMkLst>
          <pc:docMk/>
          <pc:sldMk cId="2095904276" sldId="317"/>
        </pc:sldMkLst>
        <pc:spChg chg="del mod">
          <ac:chgData name="Xuejing Yue" userId="bd9301a4-4555-4316-911b-8ee6731d89c7" providerId="ADAL" clId="{A3CB1DD9-80A8-6243-930B-F026D72C3CFC}" dt="2023-12-03T16:54:42.298" v="3487" actId="21"/>
          <ac:spMkLst>
            <pc:docMk/>
            <pc:sldMk cId="2095904276" sldId="317"/>
            <ac:spMk id="2" creationId="{81F905CE-BFFE-B06A-587B-CBFAD3105921}"/>
          </ac:spMkLst>
        </pc:spChg>
        <pc:spChg chg="del mod">
          <ac:chgData name="Xuejing Yue" userId="bd9301a4-4555-4316-911b-8ee6731d89c7" providerId="ADAL" clId="{A3CB1DD9-80A8-6243-930B-F026D72C3CFC}" dt="2023-12-03T16:54:30.446" v="3483" actId="21"/>
          <ac:spMkLst>
            <pc:docMk/>
            <pc:sldMk cId="2095904276" sldId="317"/>
            <ac:spMk id="3" creationId="{058110EC-F8EF-51EF-D3F4-4F6A2F3C7693}"/>
          </ac:spMkLst>
        </pc:spChg>
        <pc:spChg chg="add mod">
          <ac:chgData name="Xuejing Yue" userId="bd9301a4-4555-4316-911b-8ee6731d89c7" providerId="ADAL" clId="{A3CB1DD9-80A8-6243-930B-F026D72C3CFC}" dt="2023-12-03T16:54:30.446" v="3483" actId="21"/>
          <ac:spMkLst>
            <pc:docMk/>
            <pc:sldMk cId="2095904276" sldId="317"/>
            <ac:spMk id="5" creationId="{640E57E7-4F90-4245-FC64-C8D15B41F654}"/>
          </ac:spMkLst>
        </pc:spChg>
        <pc:spChg chg="add mod">
          <ac:chgData name="Xuejing Yue" userId="bd9301a4-4555-4316-911b-8ee6731d89c7" providerId="ADAL" clId="{A3CB1DD9-80A8-6243-930B-F026D72C3CFC}" dt="2023-12-03T16:54:42.298" v="3487" actId="21"/>
          <ac:spMkLst>
            <pc:docMk/>
            <pc:sldMk cId="2095904276" sldId="317"/>
            <ac:spMk id="7" creationId="{CFC452FC-A4D3-A78D-190F-4E73CC9CCD06}"/>
          </ac:spMkLst>
        </pc:spChg>
      </pc:sldChg>
      <pc:sldChg chg="modSp del mod">
        <pc:chgData name="Xuejing Yue" userId="bd9301a4-4555-4316-911b-8ee6731d89c7" providerId="ADAL" clId="{A3CB1DD9-80A8-6243-930B-F026D72C3CFC}" dt="2023-12-03T01:53:41.403" v="768" actId="2696"/>
        <pc:sldMkLst>
          <pc:docMk/>
          <pc:sldMk cId="1012490310" sldId="318"/>
        </pc:sldMkLst>
        <pc:spChg chg="mod">
          <ac:chgData name="Xuejing Yue" userId="bd9301a4-4555-4316-911b-8ee6731d89c7" providerId="ADAL" clId="{A3CB1DD9-80A8-6243-930B-F026D72C3CFC}" dt="2023-12-03T01:53:28.632" v="763" actId="21"/>
          <ac:spMkLst>
            <pc:docMk/>
            <pc:sldMk cId="1012490310" sldId="318"/>
            <ac:spMk id="3" creationId="{C2AD05EB-B88A-4662-A36A-D3C081C66A75}"/>
          </ac:spMkLst>
        </pc:spChg>
      </pc:sldChg>
      <pc:sldChg chg="addSp delSp modSp del mod delDesignElem">
        <pc:chgData name="Xuejing Yue" userId="bd9301a4-4555-4316-911b-8ee6731d89c7" providerId="ADAL" clId="{A3CB1DD9-80A8-6243-930B-F026D72C3CFC}" dt="2023-12-03T17:10:56.541" v="4274" actId="2696"/>
        <pc:sldMkLst>
          <pc:docMk/>
          <pc:sldMk cId="4092765964" sldId="320"/>
        </pc:sldMkLst>
        <pc:spChg chg="mod">
          <ac:chgData name="Xuejing Yue" userId="bd9301a4-4555-4316-911b-8ee6731d89c7" providerId="ADAL" clId="{A3CB1DD9-80A8-6243-930B-F026D72C3CFC}" dt="2023-12-03T17:08:36.948" v="4210" actId="21"/>
          <ac:spMkLst>
            <pc:docMk/>
            <pc:sldMk cId="4092765964" sldId="320"/>
            <ac:spMk id="2" creationId="{E35CD604-E64D-724E-84E1-BB8AC44DE59B}"/>
          </ac:spMkLst>
        </pc:spChg>
        <pc:spChg chg="del mod">
          <ac:chgData name="Xuejing Yue" userId="bd9301a4-4555-4316-911b-8ee6731d89c7" providerId="ADAL" clId="{A3CB1DD9-80A8-6243-930B-F026D72C3CFC}" dt="2023-12-03T17:08:47.676" v="4213" actId="21"/>
          <ac:spMkLst>
            <pc:docMk/>
            <pc:sldMk cId="4092765964" sldId="320"/>
            <ac:spMk id="4" creationId="{1E968031-934E-2633-3F08-03D23F5193FD}"/>
          </ac:spMkLst>
        </pc:spChg>
        <pc:spChg chg="ord">
          <ac:chgData name="Xuejing Yue" userId="bd9301a4-4555-4316-911b-8ee6731d89c7" providerId="ADAL" clId="{A3CB1DD9-80A8-6243-930B-F026D72C3CFC}" dt="2023-12-03T17:02:00.496" v="3750" actId="26606"/>
          <ac:spMkLst>
            <pc:docMk/>
            <pc:sldMk cId="4092765964" sldId="320"/>
            <ac:spMk id="5" creationId="{F6FA6AF2-338D-9D6A-B1EE-193DE8D5B36A}"/>
          </ac:spMkLst>
        </pc:spChg>
        <pc:spChg chg="del">
          <ac:chgData name="Xuejing Yue" userId="bd9301a4-4555-4316-911b-8ee6731d89c7" providerId="ADAL" clId="{A3CB1DD9-80A8-6243-930B-F026D72C3CFC}" dt="2023-12-02T17:34:18.809" v="15"/>
          <ac:spMkLst>
            <pc:docMk/>
            <pc:sldMk cId="4092765964" sldId="320"/>
            <ac:spMk id="8" creationId="{EDB4298B-514D-4087-BFCF-5E0B7C9A9979}"/>
          </ac:spMkLst>
        </pc:spChg>
        <pc:spChg chg="add del mod">
          <ac:chgData name="Xuejing Yue" userId="bd9301a4-4555-4316-911b-8ee6731d89c7" providerId="ADAL" clId="{A3CB1DD9-80A8-6243-930B-F026D72C3CFC}" dt="2023-12-03T17:09:44.029" v="4231" actId="21"/>
          <ac:spMkLst>
            <pc:docMk/>
            <pc:sldMk cId="4092765964" sldId="320"/>
            <ac:spMk id="9" creationId="{8187F93A-9558-78A4-52A4-7F6CBD642600}"/>
          </ac:spMkLst>
        </pc:spChg>
        <pc:spChg chg="add del mod">
          <ac:chgData name="Xuejing Yue" userId="bd9301a4-4555-4316-911b-8ee6731d89c7" providerId="ADAL" clId="{A3CB1DD9-80A8-6243-930B-F026D72C3CFC}" dt="2023-12-03T17:10:18.457" v="4240" actId="21"/>
          <ac:spMkLst>
            <pc:docMk/>
            <pc:sldMk cId="4092765964" sldId="320"/>
            <ac:spMk id="11" creationId="{6373339B-CB71-4D7C-891C-4B796D1C8501}"/>
          </ac:spMkLst>
        </pc:spChg>
        <pc:spChg chg="add">
          <ac:chgData name="Xuejing Yue" userId="bd9301a4-4555-4316-911b-8ee6731d89c7" providerId="ADAL" clId="{A3CB1DD9-80A8-6243-930B-F026D72C3CFC}" dt="2023-12-03T17:02:00.496" v="3750" actId="26606"/>
          <ac:spMkLst>
            <pc:docMk/>
            <pc:sldMk cId="4092765964" sldId="320"/>
            <ac:spMk id="12" creationId="{D2B783EE-0239-4717-BBEA-8C9EAC61C824}"/>
          </ac:spMkLst>
        </pc:spChg>
        <pc:spChg chg="add">
          <ac:chgData name="Xuejing Yue" userId="bd9301a4-4555-4316-911b-8ee6731d89c7" providerId="ADAL" clId="{A3CB1DD9-80A8-6243-930B-F026D72C3CFC}" dt="2023-12-03T17:02:00.496" v="3750" actId="26606"/>
          <ac:spMkLst>
            <pc:docMk/>
            <pc:sldMk cId="4092765964" sldId="320"/>
            <ac:spMk id="14" creationId="{A7B99495-F43F-4D80-A44F-2CB4764EB90B}"/>
          </ac:spMkLst>
        </pc:spChg>
        <pc:spChg chg="add">
          <ac:chgData name="Xuejing Yue" userId="bd9301a4-4555-4316-911b-8ee6731d89c7" providerId="ADAL" clId="{A3CB1DD9-80A8-6243-930B-F026D72C3CFC}" dt="2023-12-03T17:02:00.496" v="3750" actId="26606"/>
          <ac:spMkLst>
            <pc:docMk/>
            <pc:sldMk cId="4092765964" sldId="320"/>
            <ac:spMk id="16" creationId="{70BEB1E7-2F88-40BC-B73D-42E5B6F80BFC}"/>
          </ac:spMkLst>
        </pc:spChg>
        <pc:grpChg chg="del">
          <ac:chgData name="Xuejing Yue" userId="bd9301a4-4555-4316-911b-8ee6731d89c7" providerId="ADAL" clId="{A3CB1DD9-80A8-6243-930B-F026D72C3CFC}" dt="2023-12-02T17:34:18.809" v="15"/>
          <ac:grpSpMkLst>
            <pc:docMk/>
            <pc:sldMk cId="4092765964" sldId="320"/>
            <ac:grpSpMk id="10" creationId="{04250D78-05C1-41CC-8744-FF361296252F}"/>
          </ac:grpSpMkLst>
        </pc:grpChg>
        <pc:picChg chg="mod ord">
          <ac:chgData name="Xuejing Yue" userId="bd9301a4-4555-4316-911b-8ee6731d89c7" providerId="ADAL" clId="{A3CB1DD9-80A8-6243-930B-F026D72C3CFC}" dt="2023-12-03T17:02:00.496" v="3750" actId="26606"/>
          <ac:picMkLst>
            <pc:docMk/>
            <pc:sldMk cId="4092765964" sldId="320"/>
            <ac:picMk id="3" creationId="{96A5CB4A-CB4F-CAF6-B427-6A8B7FAEADFD}"/>
          </ac:picMkLst>
        </pc:picChg>
        <pc:picChg chg="add del mod">
          <ac:chgData name="Xuejing Yue" userId="bd9301a4-4555-4316-911b-8ee6731d89c7" providerId="ADAL" clId="{A3CB1DD9-80A8-6243-930B-F026D72C3CFC}" dt="2023-12-03T17:06:15.381" v="4191" actId="478"/>
          <ac:picMkLst>
            <pc:docMk/>
            <pc:sldMk cId="4092765964" sldId="320"/>
            <ac:picMk id="7" creationId="{D498EEE9-1F63-D7DA-AE59-21F493097504}"/>
          </ac:picMkLst>
        </pc:picChg>
        <pc:picChg chg="add del mod">
          <ac:chgData name="Xuejing Yue" userId="bd9301a4-4555-4316-911b-8ee6731d89c7" providerId="ADAL" clId="{A3CB1DD9-80A8-6243-930B-F026D72C3CFC}" dt="2023-12-03T17:07:22.743" v="4198" actId="21"/>
          <ac:picMkLst>
            <pc:docMk/>
            <pc:sldMk cId="4092765964" sldId="320"/>
            <ac:picMk id="15" creationId="{84060A41-54D2-C468-F168-74C12FCEA1E0}"/>
          </ac:picMkLst>
        </pc:picChg>
      </pc:sldChg>
      <pc:sldChg chg="delSp modSp mod delDesignElem">
        <pc:chgData name="Xuejing Yue" userId="bd9301a4-4555-4316-911b-8ee6731d89c7" providerId="ADAL" clId="{A3CB1DD9-80A8-6243-930B-F026D72C3CFC}" dt="2023-12-03T16:59:36.628" v="3717" actId="1076"/>
        <pc:sldMkLst>
          <pc:docMk/>
          <pc:sldMk cId="18984369" sldId="321"/>
        </pc:sldMkLst>
        <pc:spChg chg="mod">
          <ac:chgData name="Xuejing Yue" userId="bd9301a4-4555-4316-911b-8ee6731d89c7" providerId="ADAL" clId="{A3CB1DD9-80A8-6243-930B-F026D72C3CFC}" dt="2023-12-03T16:59:34.435" v="3716" actId="1076"/>
          <ac:spMkLst>
            <pc:docMk/>
            <pc:sldMk cId="18984369" sldId="321"/>
            <ac:spMk id="3" creationId="{C8F359DB-550F-B940-BA4D-93D59E35A04D}"/>
          </ac:spMkLst>
        </pc:spChg>
        <pc:spChg chg="del">
          <ac:chgData name="Xuejing Yue" userId="bd9301a4-4555-4316-911b-8ee6731d89c7" providerId="ADAL" clId="{A3CB1DD9-80A8-6243-930B-F026D72C3CFC}" dt="2023-12-02T17:34:18.809" v="15"/>
          <ac:spMkLst>
            <pc:docMk/>
            <pc:sldMk cId="18984369" sldId="321"/>
            <ac:spMk id="8" creationId="{EDB4298B-514D-4087-BFCF-5E0B7C9A9979}"/>
          </ac:spMkLst>
        </pc:spChg>
        <pc:grpChg chg="del">
          <ac:chgData name="Xuejing Yue" userId="bd9301a4-4555-4316-911b-8ee6731d89c7" providerId="ADAL" clId="{A3CB1DD9-80A8-6243-930B-F026D72C3CFC}" dt="2023-12-02T17:34:18.809" v="15"/>
          <ac:grpSpMkLst>
            <pc:docMk/>
            <pc:sldMk cId="18984369" sldId="321"/>
            <ac:grpSpMk id="10" creationId="{04250D78-05C1-41CC-8744-FF361296252F}"/>
          </ac:grpSpMkLst>
        </pc:grpChg>
        <pc:picChg chg="mod">
          <ac:chgData name="Xuejing Yue" userId="bd9301a4-4555-4316-911b-8ee6731d89c7" providerId="ADAL" clId="{A3CB1DD9-80A8-6243-930B-F026D72C3CFC}" dt="2023-12-03T16:59:36.628" v="3717" actId="1076"/>
          <ac:picMkLst>
            <pc:docMk/>
            <pc:sldMk cId="18984369" sldId="321"/>
            <ac:picMk id="6" creationId="{696357EA-3C68-B838-45E8-C1CA9A7D5956}"/>
          </ac:picMkLst>
        </pc:picChg>
      </pc:sldChg>
      <pc:sldChg chg="delSp modSp mod delDesignElem">
        <pc:chgData name="Xuejing Yue" userId="bd9301a4-4555-4316-911b-8ee6731d89c7" providerId="ADAL" clId="{A3CB1DD9-80A8-6243-930B-F026D72C3CFC}" dt="2023-12-03T16:59:18.612" v="3710" actId="1076"/>
        <pc:sldMkLst>
          <pc:docMk/>
          <pc:sldMk cId="2617357847" sldId="322"/>
        </pc:sldMkLst>
        <pc:spChg chg="mod">
          <ac:chgData name="Xuejing Yue" userId="bd9301a4-4555-4316-911b-8ee6731d89c7" providerId="ADAL" clId="{A3CB1DD9-80A8-6243-930B-F026D72C3CFC}" dt="2023-12-03T16:59:18.612" v="3710" actId="1076"/>
          <ac:spMkLst>
            <pc:docMk/>
            <pc:sldMk cId="2617357847" sldId="322"/>
            <ac:spMk id="3" creationId="{C8F359DB-550F-B940-BA4D-93D59E35A04D}"/>
          </ac:spMkLst>
        </pc:spChg>
        <pc:spChg chg="del">
          <ac:chgData name="Xuejing Yue" userId="bd9301a4-4555-4316-911b-8ee6731d89c7" providerId="ADAL" clId="{A3CB1DD9-80A8-6243-930B-F026D72C3CFC}" dt="2023-12-02T17:34:18.809" v="15"/>
          <ac:spMkLst>
            <pc:docMk/>
            <pc:sldMk cId="2617357847" sldId="322"/>
            <ac:spMk id="8" creationId="{EDB4298B-514D-4087-BFCF-5E0B7C9A9979}"/>
          </ac:spMkLst>
        </pc:spChg>
        <pc:grpChg chg="del">
          <ac:chgData name="Xuejing Yue" userId="bd9301a4-4555-4316-911b-8ee6731d89c7" providerId="ADAL" clId="{A3CB1DD9-80A8-6243-930B-F026D72C3CFC}" dt="2023-12-02T17:34:18.809" v="15"/>
          <ac:grpSpMkLst>
            <pc:docMk/>
            <pc:sldMk cId="2617357847" sldId="322"/>
            <ac:grpSpMk id="10" creationId="{04250D78-05C1-41CC-8744-FF361296252F}"/>
          </ac:grpSpMkLst>
        </pc:grpChg>
        <pc:picChg chg="mod">
          <ac:chgData name="Xuejing Yue" userId="bd9301a4-4555-4316-911b-8ee6731d89c7" providerId="ADAL" clId="{A3CB1DD9-80A8-6243-930B-F026D72C3CFC}" dt="2023-12-03T16:59:04.135" v="3701" actId="1076"/>
          <ac:picMkLst>
            <pc:docMk/>
            <pc:sldMk cId="2617357847" sldId="322"/>
            <ac:picMk id="6" creationId="{B242AB52-E30E-7E88-2376-03CAA44DB076}"/>
          </ac:picMkLst>
        </pc:picChg>
      </pc:sldChg>
      <pc:sldChg chg="delSp modSp mod delDesignElem">
        <pc:chgData name="Xuejing Yue" userId="bd9301a4-4555-4316-911b-8ee6731d89c7" providerId="ADAL" clId="{A3CB1DD9-80A8-6243-930B-F026D72C3CFC}" dt="2023-12-03T17:17:00.020" v="4372" actId="404"/>
        <pc:sldMkLst>
          <pc:docMk/>
          <pc:sldMk cId="271170878" sldId="323"/>
        </pc:sldMkLst>
        <pc:spChg chg="mod">
          <ac:chgData name="Xuejing Yue" userId="bd9301a4-4555-4316-911b-8ee6731d89c7" providerId="ADAL" clId="{A3CB1DD9-80A8-6243-930B-F026D72C3CFC}" dt="2023-12-03T17:17:00.020" v="4372" actId="404"/>
          <ac:spMkLst>
            <pc:docMk/>
            <pc:sldMk cId="271170878" sldId="323"/>
            <ac:spMk id="3" creationId="{C8F359DB-550F-B940-BA4D-93D59E35A04D}"/>
          </ac:spMkLst>
        </pc:spChg>
        <pc:spChg chg="del">
          <ac:chgData name="Xuejing Yue" userId="bd9301a4-4555-4316-911b-8ee6731d89c7" providerId="ADAL" clId="{A3CB1DD9-80A8-6243-930B-F026D72C3CFC}" dt="2023-12-02T17:34:18.809" v="15"/>
          <ac:spMkLst>
            <pc:docMk/>
            <pc:sldMk cId="271170878" sldId="323"/>
            <ac:spMk id="8" creationId="{EDB4298B-514D-4087-BFCF-5E0B7C9A9979}"/>
          </ac:spMkLst>
        </pc:spChg>
        <pc:grpChg chg="del">
          <ac:chgData name="Xuejing Yue" userId="bd9301a4-4555-4316-911b-8ee6731d89c7" providerId="ADAL" clId="{A3CB1DD9-80A8-6243-930B-F026D72C3CFC}" dt="2023-12-02T17:34:18.809" v="15"/>
          <ac:grpSpMkLst>
            <pc:docMk/>
            <pc:sldMk cId="271170878" sldId="323"/>
            <ac:grpSpMk id="10" creationId="{04250D78-05C1-41CC-8744-FF361296252F}"/>
          </ac:grpSpMkLst>
        </pc:grpChg>
      </pc:sldChg>
      <pc:sldChg chg="delSp modSp mod delDesignElem">
        <pc:chgData name="Xuejing Yue" userId="bd9301a4-4555-4316-911b-8ee6731d89c7" providerId="ADAL" clId="{A3CB1DD9-80A8-6243-930B-F026D72C3CFC}" dt="2023-12-03T16:59:59.849" v="3726" actId="20577"/>
        <pc:sldMkLst>
          <pc:docMk/>
          <pc:sldMk cId="536367867" sldId="324"/>
        </pc:sldMkLst>
        <pc:spChg chg="mod">
          <ac:chgData name="Xuejing Yue" userId="bd9301a4-4555-4316-911b-8ee6731d89c7" providerId="ADAL" clId="{A3CB1DD9-80A8-6243-930B-F026D72C3CFC}" dt="2023-12-03T16:59:59.849" v="3726" actId="20577"/>
          <ac:spMkLst>
            <pc:docMk/>
            <pc:sldMk cId="536367867" sldId="324"/>
            <ac:spMk id="3" creationId="{C8F359DB-550F-B940-BA4D-93D59E35A04D}"/>
          </ac:spMkLst>
        </pc:spChg>
        <pc:spChg chg="del">
          <ac:chgData name="Xuejing Yue" userId="bd9301a4-4555-4316-911b-8ee6731d89c7" providerId="ADAL" clId="{A3CB1DD9-80A8-6243-930B-F026D72C3CFC}" dt="2023-12-02T17:34:18.809" v="15"/>
          <ac:spMkLst>
            <pc:docMk/>
            <pc:sldMk cId="536367867" sldId="324"/>
            <ac:spMk id="8" creationId="{EDB4298B-514D-4087-BFCF-5E0B7C9A9979}"/>
          </ac:spMkLst>
        </pc:spChg>
        <pc:grpChg chg="del">
          <ac:chgData name="Xuejing Yue" userId="bd9301a4-4555-4316-911b-8ee6731d89c7" providerId="ADAL" clId="{A3CB1DD9-80A8-6243-930B-F026D72C3CFC}" dt="2023-12-02T17:34:18.809" v="15"/>
          <ac:grpSpMkLst>
            <pc:docMk/>
            <pc:sldMk cId="536367867" sldId="324"/>
            <ac:grpSpMk id="10" creationId="{04250D78-05C1-41CC-8744-FF361296252F}"/>
          </ac:grpSpMkLst>
        </pc:grpChg>
      </pc:sldChg>
      <pc:sldChg chg="delSp modSp mod delDesignElem">
        <pc:chgData name="Xuejing Yue" userId="bd9301a4-4555-4316-911b-8ee6731d89c7" providerId="ADAL" clId="{A3CB1DD9-80A8-6243-930B-F026D72C3CFC}" dt="2023-12-03T17:00:20.552" v="3737" actId="14100"/>
        <pc:sldMkLst>
          <pc:docMk/>
          <pc:sldMk cId="3996603921" sldId="325"/>
        </pc:sldMkLst>
        <pc:spChg chg="mod">
          <ac:chgData name="Xuejing Yue" userId="bd9301a4-4555-4316-911b-8ee6731d89c7" providerId="ADAL" clId="{A3CB1DD9-80A8-6243-930B-F026D72C3CFC}" dt="2023-12-03T17:00:20.552" v="3737" actId="14100"/>
          <ac:spMkLst>
            <pc:docMk/>
            <pc:sldMk cId="3996603921" sldId="325"/>
            <ac:spMk id="3" creationId="{C8F359DB-550F-B940-BA4D-93D59E35A04D}"/>
          </ac:spMkLst>
        </pc:spChg>
        <pc:spChg chg="del">
          <ac:chgData name="Xuejing Yue" userId="bd9301a4-4555-4316-911b-8ee6731d89c7" providerId="ADAL" clId="{A3CB1DD9-80A8-6243-930B-F026D72C3CFC}" dt="2023-12-02T17:34:18.809" v="15"/>
          <ac:spMkLst>
            <pc:docMk/>
            <pc:sldMk cId="3996603921" sldId="325"/>
            <ac:spMk id="8" creationId="{EDB4298B-514D-4087-BFCF-5E0B7C9A9979}"/>
          </ac:spMkLst>
        </pc:spChg>
        <pc:grpChg chg="del">
          <ac:chgData name="Xuejing Yue" userId="bd9301a4-4555-4316-911b-8ee6731d89c7" providerId="ADAL" clId="{A3CB1DD9-80A8-6243-930B-F026D72C3CFC}" dt="2023-12-02T17:34:18.809" v="15"/>
          <ac:grpSpMkLst>
            <pc:docMk/>
            <pc:sldMk cId="3996603921" sldId="325"/>
            <ac:grpSpMk id="10" creationId="{04250D78-05C1-41CC-8744-FF361296252F}"/>
          </ac:grpSpMkLst>
        </pc:grpChg>
      </pc:sldChg>
      <pc:sldChg chg="modSp del">
        <pc:chgData name="Xuejing Yue" userId="bd9301a4-4555-4316-911b-8ee6731d89c7" providerId="ADAL" clId="{A3CB1DD9-80A8-6243-930B-F026D72C3CFC}" dt="2023-12-03T02:35:36.774" v="1929" actId="2696"/>
        <pc:sldMkLst>
          <pc:docMk/>
          <pc:sldMk cId="3262652111" sldId="326"/>
        </pc:sldMkLst>
        <pc:spChg chg="mod">
          <ac:chgData name="Xuejing Yue" userId="bd9301a4-4555-4316-911b-8ee6731d89c7" providerId="ADAL" clId="{A3CB1DD9-80A8-6243-930B-F026D72C3CFC}" dt="2023-12-02T17:34:18.809" v="15"/>
          <ac:spMkLst>
            <pc:docMk/>
            <pc:sldMk cId="3262652111" sldId="326"/>
            <ac:spMk id="2" creationId="{2F8047C7-07D1-1027-8CD7-C3BE3B5DCA04}"/>
          </ac:spMkLst>
        </pc:spChg>
      </pc:sldChg>
      <pc:sldChg chg="modSp del mod">
        <pc:chgData name="Xuejing Yue" userId="bd9301a4-4555-4316-911b-8ee6731d89c7" providerId="ADAL" clId="{A3CB1DD9-80A8-6243-930B-F026D72C3CFC}" dt="2023-12-02T17:56:28.766" v="396" actId="2696"/>
        <pc:sldMkLst>
          <pc:docMk/>
          <pc:sldMk cId="179557359" sldId="327"/>
        </pc:sldMkLst>
        <pc:spChg chg="mod">
          <ac:chgData name="Xuejing Yue" userId="bd9301a4-4555-4316-911b-8ee6731d89c7" providerId="ADAL" clId="{A3CB1DD9-80A8-6243-930B-F026D72C3CFC}" dt="2023-12-02T17:55:53.918" v="382" actId="21"/>
          <ac:spMkLst>
            <pc:docMk/>
            <pc:sldMk cId="179557359" sldId="327"/>
            <ac:spMk id="9" creationId="{62AC93D7-6E66-439F-AD81-BDE32C67E2B0}"/>
          </ac:spMkLst>
        </pc:spChg>
      </pc:sldChg>
      <pc:sldChg chg="delSp del">
        <pc:chgData name="Xuejing Yue" userId="bd9301a4-4555-4316-911b-8ee6731d89c7" providerId="ADAL" clId="{A3CB1DD9-80A8-6243-930B-F026D72C3CFC}" dt="2023-12-02T17:58:41.691" v="425" actId="2696"/>
        <pc:sldMkLst>
          <pc:docMk/>
          <pc:sldMk cId="918849198" sldId="328"/>
        </pc:sldMkLst>
        <pc:spChg chg="del">
          <ac:chgData name="Xuejing Yue" userId="bd9301a4-4555-4316-911b-8ee6731d89c7" providerId="ADAL" clId="{A3CB1DD9-80A8-6243-930B-F026D72C3CFC}" dt="2023-12-02T17:57:46.759" v="407" actId="21"/>
          <ac:spMkLst>
            <pc:docMk/>
            <pc:sldMk cId="918849198" sldId="328"/>
            <ac:spMk id="2" creationId="{B0CDBFD3-2A0A-4659-ACF4-F3F2F4B0AA14}"/>
          </ac:spMkLst>
        </pc:spChg>
        <pc:picChg chg="del">
          <ac:chgData name="Xuejing Yue" userId="bd9301a4-4555-4316-911b-8ee6731d89c7" providerId="ADAL" clId="{A3CB1DD9-80A8-6243-930B-F026D72C3CFC}" dt="2023-12-02T17:57:46.759" v="407" actId="21"/>
          <ac:picMkLst>
            <pc:docMk/>
            <pc:sldMk cId="918849198" sldId="328"/>
            <ac:picMk id="3" creationId="{854D5F0C-3024-E9CD-4601-906F94742FCA}"/>
          </ac:picMkLst>
        </pc:picChg>
        <pc:picChg chg="del">
          <ac:chgData name="Xuejing Yue" userId="bd9301a4-4555-4316-911b-8ee6731d89c7" providerId="ADAL" clId="{A3CB1DD9-80A8-6243-930B-F026D72C3CFC}" dt="2023-12-02T17:57:46.759" v="407" actId="21"/>
          <ac:picMkLst>
            <pc:docMk/>
            <pc:sldMk cId="918849198" sldId="328"/>
            <ac:picMk id="5" creationId="{49B4204F-3496-109C-6D75-9972408A2DFB}"/>
          </ac:picMkLst>
        </pc:picChg>
        <pc:picChg chg="del">
          <ac:chgData name="Xuejing Yue" userId="bd9301a4-4555-4316-911b-8ee6731d89c7" providerId="ADAL" clId="{A3CB1DD9-80A8-6243-930B-F026D72C3CFC}" dt="2023-12-02T17:57:46.759" v="407" actId="21"/>
          <ac:picMkLst>
            <pc:docMk/>
            <pc:sldMk cId="918849198" sldId="328"/>
            <ac:picMk id="3074" creationId="{03A5C900-B547-4DAE-A356-156E1321FC1D}"/>
          </ac:picMkLst>
        </pc:picChg>
      </pc:sldChg>
      <pc:sldChg chg="addSp delSp modSp mod">
        <pc:chgData name="Xuejing Yue" userId="bd9301a4-4555-4316-911b-8ee6731d89c7" providerId="ADAL" clId="{A3CB1DD9-80A8-6243-930B-F026D72C3CFC}" dt="2023-12-03T16:48:14.493" v="3248" actId="113"/>
        <pc:sldMkLst>
          <pc:docMk/>
          <pc:sldMk cId="1605549493" sldId="332"/>
        </pc:sldMkLst>
        <pc:spChg chg="del mod">
          <ac:chgData name="Xuejing Yue" userId="bd9301a4-4555-4316-911b-8ee6731d89c7" providerId="ADAL" clId="{A3CB1DD9-80A8-6243-930B-F026D72C3CFC}" dt="2023-12-03T01:47:31.564" v="518" actId="478"/>
          <ac:spMkLst>
            <pc:docMk/>
            <pc:sldMk cId="1605549493" sldId="332"/>
            <ac:spMk id="2" creationId="{8186B004-11AF-4EC5-9DE0-5EB3AE832115}"/>
          </ac:spMkLst>
        </pc:spChg>
        <pc:spChg chg="mod">
          <ac:chgData name="Xuejing Yue" userId="bd9301a4-4555-4316-911b-8ee6731d89c7" providerId="ADAL" clId="{A3CB1DD9-80A8-6243-930B-F026D72C3CFC}" dt="2023-12-03T01:47:21.080" v="507" actId="1076"/>
          <ac:spMkLst>
            <pc:docMk/>
            <pc:sldMk cId="1605549493" sldId="332"/>
            <ac:spMk id="3" creationId="{7C913C9F-6643-4804-80CF-86A24282F4F0}"/>
          </ac:spMkLst>
        </pc:spChg>
        <pc:spChg chg="add mod">
          <ac:chgData name="Xuejing Yue" userId="bd9301a4-4555-4316-911b-8ee6731d89c7" providerId="ADAL" clId="{A3CB1DD9-80A8-6243-930B-F026D72C3CFC}" dt="2023-12-03T01:47:03.661" v="500" actId="1076"/>
          <ac:spMkLst>
            <pc:docMk/>
            <pc:sldMk cId="1605549493" sldId="332"/>
            <ac:spMk id="4" creationId="{D65F0936-202E-217A-8DCE-262A95447ADD}"/>
          </ac:spMkLst>
        </pc:spChg>
        <pc:spChg chg="add mod">
          <ac:chgData name="Xuejing Yue" userId="bd9301a4-4555-4316-911b-8ee6731d89c7" providerId="ADAL" clId="{A3CB1DD9-80A8-6243-930B-F026D72C3CFC}" dt="2023-12-03T16:48:14.493" v="3248" actId="113"/>
          <ac:spMkLst>
            <pc:docMk/>
            <pc:sldMk cId="1605549493" sldId="332"/>
            <ac:spMk id="8" creationId="{818066CE-7941-A8AC-55E1-0A66F20C5C53}"/>
          </ac:spMkLst>
        </pc:spChg>
      </pc:sldChg>
      <pc:sldChg chg="modSp mod">
        <pc:chgData name="Xuejing Yue" userId="bd9301a4-4555-4316-911b-8ee6731d89c7" providerId="ADAL" clId="{A3CB1DD9-80A8-6243-930B-F026D72C3CFC}" dt="2023-12-03T16:48:20.705" v="3249" actId="113"/>
        <pc:sldMkLst>
          <pc:docMk/>
          <pc:sldMk cId="563389644" sldId="333"/>
        </pc:sldMkLst>
        <pc:spChg chg="mod">
          <ac:chgData name="Xuejing Yue" userId="bd9301a4-4555-4316-911b-8ee6731d89c7" providerId="ADAL" clId="{A3CB1DD9-80A8-6243-930B-F026D72C3CFC}" dt="2023-12-03T01:46:38.733" v="495" actId="14100"/>
          <ac:spMkLst>
            <pc:docMk/>
            <pc:sldMk cId="563389644" sldId="333"/>
            <ac:spMk id="2" creationId="{EFD5EA40-A545-4282-A8B7-99E6C2C88F55}"/>
          </ac:spMkLst>
        </pc:spChg>
        <pc:spChg chg="mod">
          <ac:chgData name="Xuejing Yue" userId="bd9301a4-4555-4316-911b-8ee6731d89c7" providerId="ADAL" clId="{A3CB1DD9-80A8-6243-930B-F026D72C3CFC}" dt="2023-12-03T16:48:20.705" v="3249" actId="113"/>
          <ac:spMkLst>
            <pc:docMk/>
            <pc:sldMk cId="563389644" sldId="333"/>
            <ac:spMk id="3" creationId="{50F3284C-F435-4F7C-ACAD-BFCC59775936}"/>
          </ac:spMkLst>
        </pc:spChg>
      </pc:sldChg>
      <pc:sldChg chg="addSp delSp modSp mod">
        <pc:chgData name="Xuejing Yue" userId="bd9301a4-4555-4316-911b-8ee6731d89c7" providerId="ADAL" clId="{A3CB1DD9-80A8-6243-930B-F026D72C3CFC}" dt="2023-12-03T16:46:59.145" v="3227" actId="478"/>
        <pc:sldMkLst>
          <pc:docMk/>
          <pc:sldMk cId="1237193341" sldId="334"/>
        </pc:sldMkLst>
        <pc:spChg chg="del mod">
          <ac:chgData name="Xuejing Yue" userId="bd9301a4-4555-4316-911b-8ee6731d89c7" providerId="ADAL" clId="{A3CB1DD9-80A8-6243-930B-F026D72C3CFC}" dt="2023-12-03T16:46:56.855" v="3225" actId="478"/>
          <ac:spMkLst>
            <pc:docMk/>
            <pc:sldMk cId="1237193341" sldId="334"/>
            <ac:spMk id="2" creationId="{1A5098F2-5B3C-0821-9AA2-74F5DEFD29E8}"/>
          </ac:spMkLst>
        </pc:spChg>
        <pc:spChg chg="del mod">
          <ac:chgData name="Xuejing Yue" userId="bd9301a4-4555-4316-911b-8ee6731d89c7" providerId="ADAL" clId="{A3CB1DD9-80A8-6243-930B-F026D72C3CFC}" dt="2023-12-03T01:46:08.102" v="481" actId="478"/>
          <ac:spMkLst>
            <pc:docMk/>
            <pc:sldMk cId="1237193341" sldId="334"/>
            <ac:spMk id="3" creationId="{485EFFFF-DC6D-84E5-B06E-0ADC9AD100EA}"/>
          </ac:spMkLst>
        </pc:spChg>
        <pc:spChg chg="del mod">
          <ac:chgData name="Xuejing Yue" userId="bd9301a4-4555-4316-911b-8ee6731d89c7" providerId="ADAL" clId="{A3CB1DD9-80A8-6243-930B-F026D72C3CFC}" dt="2023-12-03T16:46:54.456" v="3224" actId="478"/>
          <ac:spMkLst>
            <pc:docMk/>
            <pc:sldMk cId="1237193341" sldId="334"/>
            <ac:spMk id="4" creationId="{CC3F3EA2-4C9D-48B4-4DFD-D0FCB3310177}"/>
          </ac:spMkLst>
        </pc:spChg>
        <pc:spChg chg="add del mod">
          <ac:chgData name="Xuejing Yue" userId="bd9301a4-4555-4316-911b-8ee6731d89c7" providerId="ADAL" clId="{A3CB1DD9-80A8-6243-930B-F026D72C3CFC}" dt="2023-12-03T16:46:59.145" v="3227" actId="478"/>
          <ac:spMkLst>
            <pc:docMk/>
            <pc:sldMk cId="1237193341" sldId="334"/>
            <ac:spMk id="5" creationId="{A50FF110-4561-D56D-0444-DDE8D110E2FB}"/>
          </ac:spMkLst>
        </pc:spChg>
        <pc:spChg chg="add mod">
          <ac:chgData name="Xuejing Yue" userId="bd9301a4-4555-4316-911b-8ee6731d89c7" providerId="ADAL" clId="{A3CB1DD9-80A8-6243-930B-F026D72C3CFC}" dt="2023-12-03T01:49:07.652" v="610" actId="20577"/>
          <ac:spMkLst>
            <pc:docMk/>
            <pc:sldMk cId="1237193341" sldId="334"/>
            <ac:spMk id="6" creationId="{BA208A14-E52E-643F-2424-F98FCF866869}"/>
          </ac:spMkLst>
        </pc:spChg>
        <pc:spChg chg="add mod">
          <ac:chgData name="Xuejing Yue" userId="bd9301a4-4555-4316-911b-8ee6731d89c7" providerId="ADAL" clId="{A3CB1DD9-80A8-6243-930B-F026D72C3CFC}" dt="2023-12-03T16:46:57.232" v="3226"/>
          <ac:spMkLst>
            <pc:docMk/>
            <pc:sldMk cId="1237193341" sldId="334"/>
            <ac:spMk id="7" creationId="{3320F25D-C75C-DBE1-6C30-423100CC0553}"/>
          </ac:spMkLst>
        </pc:spChg>
      </pc:sldChg>
      <pc:sldChg chg="addSp delSp modSp mod modNotesTx">
        <pc:chgData name="Xuejing Yue" userId="bd9301a4-4555-4316-911b-8ee6731d89c7" providerId="ADAL" clId="{A3CB1DD9-80A8-6243-930B-F026D72C3CFC}" dt="2023-12-03T16:48:40.147" v="3254" actId="403"/>
        <pc:sldMkLst>
          <pc:docMk/>
          <pc:sldMk cId="933809532" sldId="335"/>
        </pc:sldMkLst>
        <pc:spChg chg="del mod">
          <ac:chgData name="Xuejing Yue" userId="bd9301a4-4555-4316-911b-8ee6731d89c7" providerId="ADAL" clId="{A3CB1DD9-80A8-6243-930B-F026D72C3CFC}" dt="2023-12-03T16:47:09.827" v="3229" actId="478"/>
          <ac:spMkLst>
            <pc:docMk/>
            <pc:sldMk cId="933809532" sldId="335"/>
            <ac:spMk id="2" creationId="{5FD34EB3-52A0-41CB-88ED-EE144FA1F5B6}"/>
          </ac:spMkLst>
        </pc:spChg>
        <pc:spChg chg="del mod">
          <ac:chgData name="Xuejing Yue" userId="bd9301a4-4555-4316-911b-8ee6731d89c7" providerId="ADAL" clId="{A3CB1DD9-80A8-6243-930B-F026D72C3CFC}" dt="2023-12-03T16:47:26.935" v="3237" actId="478"/>
          <ac:spMkLst>
            <pc:docMk/>
            <pc:sldMk cId="933809532" sldId="335"/>
            <ac:spMk id="3" creationId="{BD8D5E9B-36B0-4D91-8F4F-415E06503D31}"/>
          </ac:spMkLst>
        </pc:spChg>
        <pc:spChg chg="add del mod">
          <ac:chgData name="Xuejing Yue" userId="bd9301a4-4555-4316-911b-8ee6731d89c7" providerId="ADAL" clId="{A3CB1DD9-80A8-6243-930B-F026D72C3CFC}" dt="2023-12-03T16:47:13.288" v="3230" actId="478"/>
          <ac:spMkLst>
            <pc:docMk/>
            <pc:sldMk cId="933809532" sldId="335"/>
            <ac:spMk id="5" creationId="{2E3DFFB8-1CC5-63BA-6DC5-F0BFE4256214}"/>
          </ac:spMkLst>
        </pc:spChg>
        <pc:spChg chg="add mod">
          <ac:chgData name="Xuejing Yue" userId="bd9301a4-4555-4316-911b-8ee6731d89c7" providerId="ADAL" clId="{A3CB1DD9-80A8-6243-930B-F026D72C3CFC}" dt="2023-12-03T16:47:17.731" v="3231"/>
          <ac:spMkLst>
            <pc:docMk/>
            <pc:sldMk cId="933809532" sldId="335"/>
            <ac:spMk id="7" creationId="{9BBEC653-4B6D-D61A-07DC-1EFB976D953A}"/>
          </ac:spMkLst>
        </pc:spChg>
        <pc:spChg chg="add mod">
          <ac:chgData name="Xuejing Yue" userId="bd9301a4-4555-4316-911b-8ee6731d89c7" providerId="ADAL" clId="{A3CB1DD9-80A8-6243-930B-F026D72C3CFC}" dt="2023-12-03T16:48:40.147" v="3254" actId="403"/>
          <ac:spMkLst>
            <pc:docMk/>
            <pc:sldMk cId="933809532" sldId="335"/>
            <ac:spMk id="9" creationId="{BAF565EF-B661-B1FB-FBF0-2D786F2E78B5}"/>
          </ac:spMkLst>
        </pc:spChg>
      </pc:sldChg>
      <pc:sldChg chg="modSp del">
        <pc:chgData name="Xuejing Yue" userId="bd9301a4-4555-4316-911b-8ee6731d89c7" providerId="ADAL" clId="{A3CB1DD9-80A8-6243-930B-F026D72C3CFC}" dt="2023-12-03T02:26:23.125" v="1642" actId="2696"/>
        <pc:sldMkLst>
          <pc:docMk/>
          <pc:sldMk cId="2226735945" sldId="336"/>
        </pc:sldMkLst>
        <pc:spChg chg="mod">
          <ac:chgData name="Xuejing Yue" userId="bd9301a4-4555-4316-911b-8ee6731d89c7" providerId="ADAL" clId="{A3CB1DD9-80A8-6243-930B-F026D72C3CFC}" dt="2023-12-02T17:34:18.809" v="15"/>
          <ac:spMkLst>
            <pc:docMk/>
            <pc:sldMk cId="2226735945" sldId="336"/>
            <ac:spMk id="2" creationId="{A5A81D47-46CA-DF7B-7B50-75B7774F3FEA}"/>
          </ac:spMkLst>
        </pc:spChg>
      </pc:sldChg>
      <pc:sldChg chg="modSp del mod">
        <pc:chgData name="Xuejing Yue" userId="bd9301a4-4555-4316-911b-8ee6731d89c7" providerId="ADAL" clId="{A3CB1DD9-80A8-6243-930B-F026D72C3CFC}" dt="2023-12-03T02:26:30.312" v="1644" actId="2696"/>
        <pc:sldMkLst>
          <pc:docMk/>
          <pc:sldMk cId="3028564097" sldId="337"/>
        </pc:sldMkLst>
        <pc:spChg chg="mod">
          <ac:chgData name="Xuejing Yue" userId="bd9301a4-4555-4316-911b-8ee6731d89c7" providerId="ADAL" clId="{A3CB1DD9-80A8-6243-930B-F026D72C3CFC}" dt="2023-12-03T02:26:29.083" v="1643" actId="21"/>
          <ac:spMkLst>
            <pc:docMk/>
            <pc:sldMk cId="3028564097" sldId="337"/>
            <ac:spMk id="2" creationId="{F01CF192-BD68-B909-BB63-DCCE1DAFDCE5}"/>
          </ac:spMkLst>
        </pc:spChg>
      </pc:sldChg>
      <pc:sldChg chg="delSp modSp del mod">
        <pc:chgData name="Xuejing Yue" userId="bd9301a4-4555-4316-911b-8ee6731d89c7" providerId="ADAL" clId="{A3CB1DD9-80A8-6243-930B-F026D72C3CFC}" dt="2023-12-03T01:50:26.480" v="635" actId="2696"/>
        <pc:sldMkLst>
          <pc:docMk/>
          <pc:sldMk cId="3008897356" sldId="338"/>
        </pc:sldMkLst>
        <pc:spChg chg="del mod">
          <ac:chgData name="Xuejing Yue" userId="bd9301a4-4555-4316-911b-8ee6731d89c7" providerId="ADAL" clId="{A3CB1DD9-80A8-6243-930B-F026D72C3CFC}" dt="2023-12-03T01:50:24.747" v="634"/>
          <ac:spMkLst>
            <pc:docMk/>
            <pc:sldMk cId="3008897356" sldId="338"/>
            <ac:spMk id="6" creationId="{648996B2-4AF8-D3AD-DAAC-ED9D5B1263C6}"/>
          </ac:spMkLst>
        </pc:spChg>
      </pc:sldChg>
      <pc:sldChg chg="delSp del mod">
        <pc:chgData name="Xuejing Yue" userId="bd9301a4-4555-4316-911b-8ee6731d89c7" providerId="ADAL" clId="{A3CB1DD9-80A8-6243-930B-F026D72C3CFC}" dt="2023-12-02T17:59:16.184" v="430" actId="2696"/>
        <pc:sldMkLst>
          <pc:docMk/>
          <pc:sldMk cId="2288271173" sldId="339"/>
        </pc:sldMkLst>
        <pc:spChg chg="del">
          <ac:chgData name="Xuejing Yue" userId="bd9301a4-4555-4316-911b-8ee6731d89c7" providerId="ADAL" clId="{A3CB1DD9-80A8-6243-930B-F026D72C3CFC}" dt="2023-12-02T17:59:01.913" v="427" actId="21"/>
          <ac:spMkLst>
            <pc:docMk/>
            <pc:sldMk cId="2288271173" sldId="339"/>
            <ac:spMk id="4" creationId="{9D9E32AB-29B3-DA4A-CFA6-F07A9D3F9ED2}"/>
          </ac:spMkLst>
        </pc:spChg>
        <pc:spChg chg="del">
          <ac:chgData name="Xuejing Yue" userId="bd9301a4-4555-4316-911b-8ee6731d89c7" providerId="ADAL" clId="{A3CB1DD9-80A8-6243-930B-F026D72C3CFC}" dt="2023-12-02T17:59:01.913" v="427" actId="21"/>
          <ac:spMkLst>
            <pc:docMk/>
            <pc:sldMk cId="2288271173" sldId="339"/>
            <ac:spMk id="10" creationId="{9E404A6C-E490-6BC4-A5A6-C60BC3D46AEF}"/>
          </ac:spMkLst>
        </pc:spChg>
        <pc:spChg chg="del">
          <ac:chgData name="Xuejing Yue" userId="bd9301a4-4555-4316-911b-8ee6731d89c7" providerId="ADAL" clId="{A3CB1DD9-80A8-6243-930B-F026D72C3CFC}" dt="2023-12-02T17:59:01.913" v="427" actId="21"/>
          <ac:spMkLst>
            <pc:docMk/>
            <pc:sldMk cId="2288271173" sldId="339"/>
            <ac:spMk id="11" creationId="{0DA8DC3A-EA2F-977F-442D-567C767D2EF8}"/>
          </ac:spMkLst>
        </pc:spChg>
        <pc:spChg chg="del">
          <ac:chgData name="Xuejing Yue" userId="bd9301a4-4555-4316-911b-8ee6731d89c7" providerId="ADAL" clId="{A3CB1DD9-80A8-6243-930B-F026D72C3CFC}" dt="2023-12-02T17:59:01.913" v="427" actId="21"/>
          <ac:spMkLst>
            <pc:docMk/>
            <pc:sldMk cId="2288271173" sldId="339"/>
            <ac:spMk id="15" creationId="{ACC8F181-1D68-C8F3-5324-8EE5DBBCB7F9}"/>
          </ac:spMkLst>
        </pc:spChg>
        <pc:spChg chg="del">
          <ac:chgData name="Xuejing Yue" userId="bd9301a4-4555-4316-911b-8ee6731d89c7" providerId="ADAL" clId="{A3CB1DD9-80A8-6243-930B-F026D72C3CFC}" dt="2023-12-02T17:59:01.913" v="427" actId="21"/>
          <ac:spMkLst>
            <pc:docMk/>
            <pc:sldMk cId="2288271173" sldId="339"/>
            <ac:spMk id="19" creationId="{3D9833B9-ED15-661C-3FB8-D8A36791EDD1}"/>
          </ac:spMkLst>
        </pc:spChg>
        <pc:spChg chg="del">
          <ac:chgData name="Xuejing Yue" userId="bd9301a4-4555-4316-911b-8ee6731d89c7" providerId="ADAL" clId="{A3CB1DD9-80A8-6243-930B-F026D72C3CFC}" dt="2023-12-02T17:59:01.913" v="427" actId="21"/>
          <ac:spMkLst>
            <pc:docMk/>
            <pc:sldMk cId="2288271173" sldId="339"/>
            <ac:spMk id="22" creationId="{2464CCA7-FABB-8DC6-DC5B-9CAB17802E94}"/>
          </ac:spMkLst>
        </pc:spChg>
        <pc:spChg chg="del">
          <ac:chgData name="Xuejing Yue" userId="bd9301a4-4555-4316-911b-8ee6731d89c7" providerId="ADAL" clId="{A3CB1DD9-80A8-6243-930B-F026D72C3CFC}" dt="2023-12-02T17:59:01.913" v="427" actId="21"/>
          <ac:spMkLst>
            <pc:docMk/>
            <pc:sldMk cId="2288271173" sldId="339"/>
            <ac:spMk id="26" creationId="{8F5862A3-05C2-65B2-1098-039D6E735E76}"/>
          </ac:spMkLst>
        </pc:spChg>
        <pc:spChg chg="del">
          <ac:chgData name="Xuejing Yue" userId="bd9301a4-4555-4316-911b-8ee6731d89c7" providerId="ADAL" clId="{A3CB1DD9-80A8-6243-930B-F026D72C3CFC}" dt="2023-12-02T17:59:01.913" v="427" actId="21"/>
          <ac:spMkLst>
            <pc:docMk/>
            <pc:sldMk cId="2288271173" sldId="339"/>
            <ac:spMk id="29" creationId="{FB5C742C-214C-259A-2D86-54FF97368844}"/>
          </ac:spMkLst>
        </pc:spChg>
        <pc:spChg chg="del">
          <ac:chgData name="Xuejing Yue" userId="bd9301a4-4555-4316-911b-8ee6731d89c7" providerId="ADAL" clId="{A3CB1DD9-80A8-6243-930B-F026D72C3CFC}" dt="2023-12-02T17:59:01.913" v="427" actId="21"/>
          <ac:spMkLst>
            <pc:docMk/>
            <pc:sldMk cId="2288271173" sldId="339"/>
            <ac:spMk id="33" creationId="{E8D4066B-5888-36B9-5F55-27DEECE6B132}"/>
          </ac:spMkLst>
        </pc:spChg>
        <pc:picChg chg="del">
          <ac:chgData name="Xuejing Yue" userId="bd9301a4-4555-4316-911b-8ee6731d89c7" providerId="ADAL" clId="{A3CB1DD9-80A8-6243-930B-F026D72C3CFC}" dt="2023-12-02T17:59:01.913" v="427" actId="21"/>
          <ac:picMkLst>
            <pc:docMk/>
            <pc:sldMk cId="2288271173" sldId="339"/>
            <ac:picMk id="5" creationId="{C37B1348-B57E-EBB8-FB87-9A3C0CAFD927}"/>
          </ac:picMkLst>
        </pc:picChg>
        <pc:picChg chg="del">
          <ac:chgData name="Xuejing Yue" userId="bd9301a4-4555-4316-911b-8ee6731d89c7" providerId="ADAL" clId="{A3CB1DD9-80A8-6243-930B-F026D72C3CFC}" dt="2023-12-02T17:56:48.099" v="398" actId="478"/>
          <ac:picMkLst>
            <pc:docMk/>
            <pc:sldMk cId="2288271173" sldId="339"/>
            <ac:picMk id="8" creationId="{6713942E-D336-A97D-93C7-2E70533C0A83}"/>
          </ac:picMkLst>
        </pc:picChg>
        <pc:picChg chg="del">
          <ac:chgData name="Xuejing Yue" userId="bd9301a4-4555-4316-911b-8ee6731d89c7" providerId="ADAL" clId="{A3CB1DD9-80A8-6243-930B-F026D72C3CFC}" dt="2023-12-02T17:59:01.913" v="427" actId="21"/>
          <ac:picMkLst>
            <pc:docMk/>
            <pc:sldMk cId="2288271173" sldId="339"/>
            <ac:picMk id="12" creationId="{34E0E738-0252-6354-1441-C35CF1000FDF}"/>
          </ac:picMkLst>
        </pc:picChg>
        <pc:picChg chg="del">
          <ac:chgData name="Xuejing Yue" userId="bd9301a4-4555-4316-911b-8ee6731d89c7" providerId="ADAL" clId="{A3CB1DD9-80A8-6243-930B-F026D72C3CFC}" dt="2023-12-02T17:56:54.982" v="400" actId="478"/>
          <ac:picMkLst>
            <pc:docMk/>
            <pc:sldMk cId="2288271173" sldId="339"/>
            <ac:picMk id="13" creationId="{9DFDD78D-C6CE-B651-CD91-54FB160A0F49}"/>
          </ac:picMkLst>
        </pc:picChg>
        <pc:picChg chg="del">
          <ac:chgData name="Xuejing Yue" userId="bd9301a4-4555-4316-911b-8ee6731d89c7" providerId="ADAL" clId="{A3CB1DD9-80A8-6243-930B-F026D72C3CFC}" dt="2023-12-02T17:56:53.787" v="399" actId="478"/>
          <ac:picMkLst>
            <pc:docMk/>
            <pc:sldMk cId="2288271173" sldId="339"/>
            <ac:picMk id="17" creationId="{6FE1A8A5-28BE-10FA-3BCA-72900B5C1981}"/>
          </ac:picMkLst>
        </pc:picChg>
        <pc:picChg chg="del">
          <ac:chgData name="Xuejing Yue" userId="bd9301a4-4555-4316-911b-8ee6731d89c7" providerId="ADAL" clId="{A3CB1DD9-80A8-6243-930B-F026D72C3CFC}" dt="2023-12-02T17:57:01.303" v="401" actId="478"/>
          <ac:picMkLst>
            <pc:docMk/>
            <pc:sldMk cId="2288271173" sldId="339"/>
            <ac:picMk id="24" creationId="{40360492-6A78-2190-86A4-0054AF7023F9}"/>
          </ac:picMkLst>
        </pc:picChg>
        <pc:picChg chg="del">
          <ac:chgData name="Xuejing Yue" userId="bd9301a4-4555-4316-911b-8ee6731d89c7" providerId="ADAL" clId="{A3CB1DD9-80A8-6243-930B-F026D72C3CFC}" dt="2023-12-02T17:59:01.913" v="427" actId="21"/>
          <ac:picMkLst>
            <pc:docMk/>
            <pc:sldMk cId="2288271173" sldId="339"/>
            <ac:picMk id="27" creationId="{4000ABB3-8AE8-4333-36B4-39EDA18C106B}"/>
          </ac:picMkLst>
        </pc:picChg>
        <pc:picChg chg="del">
          <ac:chgData name="Xuejing Yue" userId="bd9301a4-4555-4316-911b-8ee6731d89c7" providerId="ADAL" clId="{A3CB1DD9-80A8-6243-930B-F026D72C3CFC}" dt="2023-12-02T17:56:46.700" v="397" actId="478"/>
          <ac:picMkLst>
            <pc:docMk/>
            <pc:sldMk cId="2288271173" sldId="339"/>
            <ac:picMk id="31" creationId="{DC9EBB65-863D-63E9-4A79-F877309F653A}"/>
          </ac:picMkLst>
        </pc:picChg>
      </pc:sldChg>
      <pc:sldChg chg="addSp delSp modSp del mod">
        <pc:chgData name="Xuejing Yue" userId="bd9301a4-4555-4316-911b-8ee6731d89c7" providerId="ADAL" clId="{A3CB1DD9-80A8-6243-930B-F026D72C3CFC}" dt="2023-12-03T16:46:41.542" v="3210" actId="2696"/>
        <pc:sldMkLst>
          <pc:docMk/>
          <pc:sldMk cId="527765255" sldId="340"/>
        </pc:sldMkLst>
        <pc:spChg chg="del">
          <ac:chgData name="Xuejing Yue" userId="bd9301a4-4555-4316-911b-8ee6731d89c7" providerId="ADAL" clId="{A3CB1DD9-80A8-6243-930B-F026D72C3CFC}" dt="2023-12-03T16:41:55.528" v="3086" actId="21"/>
          <ac:spMkLst>
            <pc:docMk/>
            <pc:sldMk cId="527765255" sldId="340"/>
            <ac:spMk id="2" creationId="{5ADE6354-E8BB-CFB6-EDB8-984B6B733B58}"/>
          </ac:spMkLst>
        </pc:spChg>
        <pc:spChg chg="add del mod">
          <ac:chgData name="Xuejing Yue" userId="bd9301a4-4555-4316-911b-8ee6731d89c7" providerId="ADAL" clId="{A3CB1DD9-80A8-6243-930B-F026D72C3CFC}" dt="2023-12-03T16:41:55.528" v="3086" actId="21"/>
          <ac:spMkLst>
            <pc:docMk/>
            <pc:sldMk cId="527765255" sldId="340"/>
            <ac:spMk id="3" creationId="{74FBA646-04BB-8B71-5BA8-6FBAFEEE1855}"/>
          </ac:spMkLst>
        </pc:spChg>
        <pc:spChg chg="del mod">
          <ac:chgData name="Xuejing Yue" userId="bd9301a4-4555-4316-911b-8ee6731d89c7" providerId="ADAL" clId="{A3CB1DD9-80A8-6243-930B-F026D72C3CFC}" dt="2023-12-03T16:41:55.528" v="3086" actId="21"/>
          <ac:spMkLst>
            <pc:docMk/>
            <pc:sldMk cId="527765255" sldId="340"/>
            <ac:spMk id="4" creationId="{22656BD5-EE6E-1408-ACE3-125A4AEF7B17}"/>
          </ac:spMkLst>
        </pc:spChg>
        <pc:spChg chg="add del mod">
          <ac:chgData name="Xuejing Yue" userId="bd9301a4-4555-4316-911b-8ee6731d89c7" providerId="ADAL" clId="{A3CB1DD9-80A8-6243-930B-F026D72C3CFC}" dt="2023-12-03T16:29:57.271" v="2729" actId="478"/>
          <ac:spMkLst>
            <pc:docMk/>
            <pc:sldMk cId="527765255" sldId="340"/>
            <ac:spMk id="6" creationId="{F87E6EC1-AC02-D7B0-B302-3BAE6BE5E822}"/>
          </ac:spMkLst>
        </pc:spChg>
        <pc:spChg chg="add del mod">
          <ac:chgData name="Xuejing Yue" userId="bd9301a4-4555-4316-911b-8ee6731d89c7" providerId="ADAL" clId="{A3CB1DD9-80A8-6243-930B-F026D72C3CFC}" dt="2023-12-03T16:18:59.005" v="2567"/>
          <ac:spMkLst>
            <pc:docMk/>
            <pc:sldMk cId="527765255" sldId="340"/>
            <ac:spMk id="8" creationId="{185631EC-6F4A-5A4E-C3EA-0DAD36C65A13}"/>
          </ac:spMkLst>
        </pc:spChg>
        <pc:spChg chg="add del mod">
          <ac:chgData name="Xuejing Yue" userId="bd9301a4-4555-4316-911b-8ee6731d89c7" providerId="ADAL" clId="{A3CB1DD9-80A8-6243-930B-F026D72C3CFC}" dt="2023-12-03T16:41:55.528" v="3086" actId="21"/>
          <ac:spMkLst>
            <pc:docMk/>
            <pc:sldMk cId="527765255" sldId="340"/>
            <ac:spMk id="11" creationId="{05088C63-DB16-B8EB-0A06-AE0E304F64C1}"/>
          </ac:spMkLst>
        </pc:spChg>
        <pc:spChg chg="add del mod">
          <ac:chgData name="Xuejing Yue" userId="bd9301a4-4555-4316-911b-8ee6731d89c7" providerId="ADAL" clId="{A3CB1DD9-80A8-6243-930B-F026D72C3CFC}" dt="2023-12-03T16:32:48.889" v="2842" actId="21"/>
          <ac:spMkLst>
            <pc:docMk/>
            <pc:sldMk cId="527765255" sldId="340"/>
            <ac:spMk id="12" creationId="{1C66E787-294A-CC7E-1FDD-077AF0E9A413}"/>
          </ac:spMkLst>
        </pc:spChg>
        <pc:spChg chg="add del mod">
          <ac:chgData name="Xuejing Yue" userId="bd9301a4-4555-4316-911b-8ee6731d89c7" providerId="ADAL" clId="{A3CB1DD9-80A8-6243-930B-F026D72C3CFC}" dt="2023-12-03T16:41:55.528" v="3086" actId="21"/>
          <ac:spMkLst>
            <pc:docMk/>
            <pc:sldMk cId="527765255" sldId="340"/>
            <ac:spMk id="14" creationId="{1A5D73FA-9598-B0E6-CE85-DCA7813E1828}"/>
          </ac:spMkLst>
        </pc:spChg>
        <pc:spChg chg="del mod">
          <ac:chgData name="Xuejing Yue" userId="bd9301a4-4555-4316-911b-8ee6731d89c7" providerId="ADAL" clId="{A3CB1DD9-80A8-6243-930B-F026D72C3CFC}" dt="2023-12-03T16:41:55.528" v="3086" actId="21"/>
          <ac:spMkLst>
            <pc:docMk/>
            <pc:sldMk cId="527765255" sldId="340"/>
            <ac:spMk id="15" creationId="{92FE9D96-A95E-C390-5E1C-3188C6E89631}"/>
          </ac:spMkLst>
        </pc:spChg>
        <pc:spChg chg="del mod">
          <ac:chgData name="Xuejing Yue" userId="bd9301a4-4555-4316-911b-8ee6731d89c7" providerId="ADAL" clId="{A3CB1DD9-80A8-6243-930B-F026D72C3CFC}" dt="2023-12-03T16:29:59.222" v="2730" actId="478"/>
          <ac:spMkLst>
            <pc:docMk/>
            <pc:sldMk cId="527765255" sldId="340"/>
            <ac:spMk id="18" creationId="{036613F0-0596-1405-22C6-F2AAD44740EF}"/>
          </ac:spMkLst>
        </pc:spChg>
        <pc:spChg chg="del">
          <ac:chgData name="Xuejing Yue" userId="bd9301a4-4555-4316-911b-8ee6731d89c7" providerId="ADAL" clId="{A3CB1DD9-80A8-6243-930B-F026D72C3CFC}" dt="2023-12-03T03:44:49.795" v="2526" actId="478"/>
          <ac:spMkLst>
            <pc:docMk/>
            <pc:sldMk cId="527765255" sldId="340"/>
            <ac:spMk id="25" creationId="{6958FF99-42AA-B55F-CC48-11CF0E8FD613}"/>
          </ac:spMkLst>
        </pc:spChg>
        <pc:spChg chg="del">
          <ac:chgData name="Xuejing Yue" userId="bd9301a4-4555-4316-911b-8ee6731d89c7" providerId="ADAL" clId="{A3CB1DD9-80A8-6243-930B-F026D72C3CFC}" dt="2023-12-03T03:48:26.417" v="2531" actId="21"/>
          <ac:spMkLst>
            <pc:docMk/>
            <pc:sldMk cId="527765255" sldId="340"/>
            <ac:spMk id="28" creationId="{4D1F32CC-09F8-975D-873F-E641E820479B}"/>
          </ac:spMkLst>
        </pc:spChg>
        <pc:picChg chg="add del mod">
          <ac:chgData name="Xuejing Yue" userId="bd9301a4-4555-4316-911b-8ee6731d89c7" providerId="ADAL" clId="{A3CB1DD9-80A8-6243-930B-F026D72C3CFC}" dt="2023-12-03T16:29:57.271" v="2729" actId="478"/>
          <ac:picMkLst>
            <pc:docMk/>
            <pc:sldMk cId="527765255" sldId="340"/>
            <ac:picMk id="5" creationId="{DEAF3F6C-2BCF-41E1-D2EB-8D4C40D27268}"/>
          </ac:picMkLst>
        </pc:picChg>
        <pc:picChg chg="add del mod">
          <ac:chgData name="Xuejing Yue" userId="bd9301a4-4555-4316-911b-8ee6731d89c7" providerId="ADAL" clId="{A3CB1DD9-80A8-6243-930B-F026D72C3CFC}" dt="2023-12-03T16:18:59.005" v="2567"/>
          <ac:picMkLst>
            <pc:docMk/>
            <pc:sldMk cId="527765255" sldId="340"/>
            <ac:picMk id="7" creationId="{D89CDBCD-10FB-F53D-2EB3-235150C49FEF}"/>
          </ac:picMkLst>
        </pc:picChg>
        <pc:picChg chg="add del mod">
          <ac:chgData name="Xuejing Yue" userId="bd9301a4-4555-4316-911b-8ee6731d89c7" providerId="ADAL" clId="{A3CB1DD9-80A8-6243-930B-F026D72C3CFC}" dt="2023-12-03T16:20:07.430" v="2607" actId="21"/>
          <ac:picMkLst>
            <pc:docMk/>
            <pc:sldMk cId="527765255" sldId="340"/>
            <ac:picMk id="9" creationId="{B843174E-AA5A-598D-AC27-0794E475587E}"/>
          </ac:picMkLst>
        </pc:picChg>
        <pc:picChg chg="add del mod">
          <ac:chgData name="Xuejing Yue" userId="bd9301a4-4555-4316-911b-8ee6731d89c7" providerId="ADAL" clId="{A3CB1DD9-80A8-6243-930B-F026D72C3CFC}" dt="2023-12-03T16:41:55.528" v="3086" actId="21"/>
          <ac:picMkLst>
            <pc:docMk/>
            <pc:sldMk cId="527765255" sldId="340"/>
            <ac:picMk id="10" creationId="{C7597B77-FB62-2660-8FEA-B664BE27AFC7}"/>
          </ac:picMkLst>
        </pc:picChg>
        <pc:picChg chg="del mod">
          <ac:chgData name="Xuejing Yue" userId="bd9301a4-4555-4316-911b-8ee6731d89c7" providerId="ADAL" clId="{A3CB1DD9-80A8-6243-930B-F026D72C3CFC}" dt="2023-12-03T16:41:55.528" v="3086" actId="21"/>
          <ac:picMkLst>
            <pc:docMk/>
            <pc:sldMk cId="527765255" sldId="340"/>
            <ac:picMk id="13" creationId="{A94B761C-7229-ADBD-AFB8-81AD9B603E81}"/>
          </ac:picMkLst>
        </pc:picChg>
        <pc:picChg chg="del mod">
          <ac:chgData name="Xuejing Yue" userId="bd9301a4-4555-4316-911b-8ee6731d89c7" providerId="ADAL" clId="{A3CB1DD9-80A8-6243-930B-F026D72C3CFC}" dt="2023-12-03T16:29:59.222" v="2730" actId="478"/>
          <ac:picMkLst>
            <pc:docMk/>
            <pc:sldMk cId="527765255" sldId="340"/>
            <ac:picMk id="16" creationId="{E71B8FD3-D18F-55DA-F19A-6B89404812B1}"/>
          </ac:picMkLst>
        </pc:picChg>
        <pc:picChg chg="add del">
          <ac:chgData name="Xuejing Yue" userId="bd9301a4-4555-4316-911b-8ee6731d89c7" providerId="ADAL" clId="{A3CB1DD9-80A8-6243-930B-F026D72C3CFC}" dt="2023-12-03T03:32:31.435" v="2361" actId="478"/>
          <ac:picMkLst>
            <pc:docMk/>
            <pc:sldMk cId="527765255" sldId="340"/>
            <ac:picMk id="22" creationId="{23706612-7ABD-BA4A-7A6A-A1D325B91ED4}"/>
          </ac:picMkLst>
        </pc:picChg>
        <pc:picChg chg="del">
          <ac:chgData name="Xuejing Yue" userId="bd9301a4-4555-4316-911b-8ee6731d89c7" providerId="ADAL" clId="{A3CB1DD9-80A8-6243-930B-F026D72C3CFC}" dt="2023-12-03T03:48:26.417" v="2531" actId="21"/>
          <ac:picMkLst>
            <pc:docMk/>
            <pc:sldMk cId="527765255" sldId="340"/>
            <ac:picMk id="26" creationId="{A6B033F5-8F88-DA38-5F3B-366B1EC7503E}"/>
          </ac:picMkLst>
        </pc:picChg>
        <pc:picChg chg="add del">
          <ac:chgData name="Xuejing Yue" userId="bd9301a4-4555-4316-911b-8ee6731d89c7" providerId="ADAL" clId="{A3CB1DD9-80A8-6243-930B-F026D72C3CFC}" dt="2023-12-03T16:16:46.808" v="2552" actId="478"/>
          <ac:picMkLst>
            <pc:docMk/>
            <pc:sldMk cId="527765255" sldId="340"/>
            <ac:picMk id="3074" creationId="{1B4BDF9A-360F-0330-40C3-8BE9D97AD339}"/>
          </ac:picMkLst>
        </pc:picChg>
      </pc:sldChg>
      <pc:sldChg chg="modSp new mod">
        <pc:chgData name="Xuejing Yue" userId="bd9301a4-4555-4316-911b-8ee6731d89c7" providerId="ADAL" clId="{A3CB1DD9-80A8-6243-930B-F026D72C3CFC}" dt="2023-12-03T17:26:57.892" v="4617" actId="1076"/>
        <pc:sldMkLst>
          <pc:docMk/>
          <pc:sldMk cId="686474478" sldId="341"/>
        </pc:sldMkLst>
        <pc:spChg chg="mod">
          <ac:chgData name="Xuejing Yue" userId="bd9301a4-4555-4316-911b-8ee6731d89c7" providerId="ADAL" clId="{A3CB1DD9-80A8-6243-930B-F026D72C3CFC}" dt="2023-12-03T17:26:57.892" v="4617" actId="1076"/>
          <ac:spMkLst>
            <pc:docMk/>
            <pc:sldMk cId="686474478" sldId="341"/>
            <ac:spMk id="2" creationId="{CD6958CB-4511-26C3-8BD6-1769044950A7}"/>
          </ac:spMkLst>
        </pc:spChg>
        <pc:spChg chg="mod">
          <ac:chgData name="Xuejing Yue" userId="bd9301a4-4555-4316-911b-8ee6731d89c7" providerId="ADAL" clId="{A3CB1DD9-80A8-6243-930B-F026D72C3CFC}" dt="2023-12-03T17:26:55.447" v="4616" actId="1076"/>
          <ac:spMkLst>
            <pc:docMk/>
            <pc:sldMk cId="686474478" sldId="341"/>
            <ac:spMk id="3" creationId="{AF2185B9-3625-0C25-69F4-0C7DDC3F182D}"/>
          </ac:spMkLst>
        </pc:spChg>
      </pc:sldChg>
      <pc:sldChg chg="addSp delSp modSp new mod">
        <pc:chgData name="Xuejing Yue" userId="bd9301a4-4555-4316-911b-8ee6731d89c7" providerId="ADAL" clId="{A3CB1DD9-80A8-6243-930B-F026D72C3CFC}" dt="2024-01-04T22:46:20.303" v="5787"/>
        <pc:sldMkLst>
          <pc:docMk/>
          <pc:sldMk cId="323559171" sldId="342"/>
        </pc:sldMkLst>
        <pc:spChg chg="del">
          <ac:chgData name="Xuejing Yue" userId="bd9301a4-4555-4316-911b-8ee6731d89c7" providerId="ADAL" clId="{A3CB1DD9-80A8-6243-930B-F026D72C3CFC}" dt="2023-12-02T17:37:04.672" v="79"/>
          <ac:spMkLst>
            <pc:docMk/>
            <pc:sldMk cId="323559171" sldId="342"/>
            <ac:spMk id="2" creationId="{3B3988A8-E266-485D-98DA-DD5E036FE30D}"/>
          </ac:spMkLst>
        </pc:spChg>
        <pc:spChg chg="mod">
          <ac:chgData name="Xuejing Yue" userId="bd9301a4-4555-4316-911b-8ee6731d89c7" providerId="ADAL" clId="{A3CB1DD9-80A8-6243-930B-F026D72C3CFC}" dt="2024-01-04T22:46:20.303" v="5787"/>
          <ac:spMkLst>
            <pc:docMk/>
            <pc:sldMk cId="323559171" sldId="342"/>
            <ac:spMk id="3" creationId="{7103CD02-8D46-777F-735F-F8FD96EFD17A}"/>
          </ac:spMkLst>
        </pc:spChg>
        <pc:spChg chg="add mod">
          <ac:chgData name="Xuejing Yue" userId="bd9301a4-4555-4316-911b-8ee6731d89c7" providerId="ADAL" clId="{A3CB1DD9-80A8-6243-930B-F026D72C3CFC}" dt="2024-01-04T22:46:20.303" v="5787"/>
          <ac:spMkLst>
            <pc:docMk/>
            <pc:sldMk cId="323559171" sldId="342"/>
            <ac:spMk id="4" creationId="{1593047C-1F1B-DEE3-D6CB-7A867AD1A0BF}"/>
          </ac:spMkLst>
        </pc:spChg>
      </pc:sldChg>
      <pc:sldChg chg="addSp delSp modSp new del mod">
        <pc:chgData name="Xuejing Yue" userId="bd9301a4-4555-4316-911b-8ee6731d89c7" providerId="ADAL" clId="{A3CB1DD9-80A8-6243-930B-F026D72C3CFC}" dt="2023-12-02T17:47:47.805" v="229" actId="2696"/>
        <pc:sldMkLst>
          <pc:docMk/>
          <pc:sldMk cId="3404832125" sldId="343"/>
        </pc:sldMkLst>
        <pc:spChg chg="add del mod">
          <ac:chgData name="Xuejing Yue" userId="bd9301a4-4555-4316-911b-8ee6731d89c7" providerId="ADAL" clId="{A3CB1DD9-80A8-6243-930B-F026D72C3CFC}" dt="2023-12-02T17:47:19.167" v="215" actId="21"/>
          <ac:spMkLst>
            <pc:docMk/>
            <pc:sldMk cId="3404832125" sldId="343"/>
            <ac:spMk id="2" creationId="{72FCCB04-550E-0872-B0F4-B9D43B49AC2E}"/>
          </ac:spMkLst>
        </pc:spChg>
        <pc:spChg chg="add del mod">
          <ac:chgData name="Xuejing Yue" userId="bd9301a4-4555-4316-911b-8ee6731d89c7" providerId="ADAL" clId="{A3CB1DD9-80A8-6243-930B-F026D72C3CFC}" dt="2023-12-02T17:47:31.122" v="220"/>
          <ac:spMkLst>
            <pc:docMk/>
            <pc:sldMk cId="3404832125" sldId="343"/>
            <ac:spMk id="4" creationId="{2D909A3B-54A3-AD16-67C9-A63C8084E274}"/>
          </ac:spMkLst>
        </pc:spChg>
        <pc:spChg chg="add del mod">
          <ac:chgData name="Xuejing Yue" userId="bd9301a4-4555-4316-911b-8ee6731d89c7" providerId="ADAL" clId="{A3CB1DD9-80A8-6243-930B-F026D72C3CFC}" dt="2023-12-02T17:47:11.574" v="213" actId="21"/>
          <ac:spMkLst>
            <pc:docMk/>
            <pc:sldMk cId="3404832125" sldId="343"/>
            <ac:spMk id="6" creationId="{BB926358-D30C-974E-AB43-5F1202628703}"/>
          </ac:spMkLst>
        </pc:spChg>
      </pc:sldChg>
      <pc:sldChg chg="addSp delSp modSp new mod ord">
        <pc:chgData name="Xuejing Yue" userId="bd9301a4-4555-4316-911b-8ee6731d89c7" providerId="ADAL" clId="{A3CB1DD9-80A8-6243-930B-F026D72C3CFC}" dt="2024-01-03T19:50:59.013" v="5400" actId="20577"/>
        <pc:sldMkLst>
          <pc:docMk/>
          <pc:sldMk cId="2130339472" sldId="344"/>
        </pc:sldMkLst>
        <pc:spChg chg="mod">
          <ac:chgData name="Xuejing Yue" userId="bd9301a4-4555-4316-911b-8ee6731d89c7" providerId="ADAL" clId="{A3CB1DD9-80A8-6243-930B-F026D72C3CFC}" dt="2023-12-02T17:48:26.560" v="247" actId="14100"/>
          <ac:spMkLst>
            <pc:docMk/>
            <pc:sldMk cId="2130339472" sldId="344"/>
            <ac:spMk id="2" creationId="{63A020B7-92D6-E558-2A0F-696A7DF57B71}"/>
          </ac:spMkLst>
        </pc:spChg>
        <pc:spChg chg="del">
          <ac:chgData name="Xuejing Yue" userId="bd9301a4-4555-4316-911b-8ee6731d89c7" providerId="ADAL" clId="{A3CB1DD9-80A8-6243-930B-F026D72C3CFC}" dt="2023-12-02T17:48:04.062" v="232" actId="478"/>
          <ac:spMkLst>
            <pc:docMk/>
            <pc:sldMk cId="2130339472" sldId="344"/>
            <ac:spMk id="3" creationId="{40CCDBA1-1AC4-FBBB-BEBF-B75D798D3BE1}"/>
          </ac:spMkLst>
        </pc:spChg>
        <pc:graphicFrameChg chg="add mod modGraphic">
          <ac:chgData name="Xuejing Yue" userId="bd9301a4-4555-4316-911b-8ee6731d89c7" providerId="ADAL" clId="{A3CB1DD9-80A8-6243-930B-F026D72C3CFC}" dt="2024-01-03T19:50:59.013" v="5400" actId="20577"/>
          <ac:graphicFrameMkLst>
            <pc:docMk/>
            <pc:sldMk cId="2130339472" sldId="344"/>
            <ac:graphicFrameMk id="3" creationId="{C0096AD4-DA61-8286-CC69-CB0667F9C4D6}"/>
          </ac:graphicFrameMkLst>
        </pc:graphicFrameChg>
        <pc:graphicFrameChg chg="add del mod modGraphic">
          <ac:chgData name="Xuejing Yue" userId="bd9301a4-4555-4316-911b-8ee6731d89c7" providerId="ADAL" clId="{A3CB1DD9-80A8-6243-930B-F026D72C3CFC}" dt="2023-12-28T00:47:01.087" v="5318" actId="478"/>
          <ac:graphicFrameMkLst>
            <pc:docMk/>
            <pc:sldMk cId="2130339472" sldId="344"/>
            <ac:graphicFrameMk id="4" creationId="{15E2131D-A1A5-6043-7E83-7C1FBF9C29B4}"/>
          </ac:graphicFrameMkLst>
        </pc:graphicFrameChg>
      </pc:sldChg>
      <pc:sldChg chg="addSp delSp modSp new del mod">
        <pc:chgData name="Xuejing Yue" userId="bd9301a4-4555-4316-911b-8ee6731d89c7" providerId="ADAL" clId="{A3CB1DD9-80A8-6243-930B-F026D72C3CFC}" dt="2023-12-02T17:47:12.785" v="214" actId="680"/>
        <pc:sldMkLst>
          <pc:docMk/>
          <pc:sldMk cId="8662414" sldId="345"/>
        </pc:sldMkLst>
        <pc:spChg chg="add del">
          <ac:chgData name="Xuejing Yue" userId="bd9301a4-4555-4316-911b-8ee6731d89c7" providerId="ADAL" clId="{A3CB1DD9-80A8-6243-930B-F026D72C3CFC}" dt="2023-12-02T17:47:10.146" v="212" actId="478"/>
          <ac:spMkLst>
            <pc:docMk/>
            <pc:sldMk cId="8662414" sldId="345"/>
            <ac:spMk id="2" creationId="{3E81623D-BC8B-4266-5DAA-8CC7F9F37E41}"/>
          </ac:spMkLst>
        </pc:spChg>
        <pc:spChg chg="add del mod">
          <ac:chgData name="Xuejing Yue" userId="bd9301a4-4555-4316-911b-8ee6731d89c7" providerId="ADAL" clId="{A3CB1DD9-80A8-6243-930B-F026D72C3CFC}" dt="2023-12-02T17:47:05.912" v="211"/>
          <ac:spMkLst>
            <pc:docMk/>
            <pc:sldMk cId="8662414" sldId="345"/>
            <ac:spMk id="3" creationId="{40833236-78CD-D152-80FB-E8AC36A2CC92}"/>
          </ac:spMkLst>
        </pc:spChg>
        <pc:spChg chg="add del mod">
          <ac:chgData name="Xuejing Yue" userId="bd9301a4-4555-4316-911b-8ee6731d89c7" providerId="ADAL" clId="{A3CB1DD9-80A8-6243-930B-F026D72C3CFC}" dt="2023-12-02T17:47:05.912" v="211"/>
          <ac:spMkLst>
            <pc:docMk/>
            <pc:sldMk cId="8662414" sldId="345"/>
            <ac:spMk id="4" creationId="{93E4E0F2-57B9-3312-B226-833D96F458CB}"/>
          </ac:spMkLst>
        </pc:spChg>
      </pc:sldChg>
      <pc:sldChg chg="addSp modSp new mod">
        <pc:chgData name="Xuejing Yue" userId="bd9301a4-4555-4316-911b-8ee6731d89c7" providerId="ADAL" clId="{A3CB1DD9-80A8-6243-930B-F026D72C3CFC}" dt="2023-12-02T17:47:44.842" v="228" actId="1076"/>
        <pc:sldMkLst>
          <pc:docMk/>
          <pc:sldMk cId="2317794967" sldId="345"/>
        </pc:sldMkLst>
        <pc:spChg chg="mod">
          <ac:chgData name="Xuejing Yue" userId="bd9301a4-4555-4316-911b-8ee6731d89c7" providerId="ADAL" clId="{A3CB1DD9-80A8-6243-930B-F026D72C3CFC}" dt="2023-12-02T17:47:26.215" v="217"/>
          <ac:spMkLst>
            <pc:docMk/>
            <pc:sldMk cId="2317794967" sldId="345"/>
            <ac:spMk id="2" creationId="{5E0440F5-00FF-68E1-CEDF-0E80085D7534}"/>
          </ac:spMkLst>
        </pc:spChg>
        <pc:spChg chg="add mod">
          <ac:chgData name="Xuejing Yue" userId="bd9301a4-4555-4316-911b-8ee6731d89c7" providerId="ADAL" clId="{A3CB1DD9-80A8-6243-930B-F026D72C3CFC}" dt="2023-12-02T17:47:44.842" v="228" actId="1076"/>
          <ac:spMkLst>
            <pc:docMk/>
            <pc:sldMk cId="2317794967" sldId="345"/>
            <ac:spMk id="4" creationId="{D50D50BC-3168-50E7-AD91-33BF47A21194}"/>
          </ac:spMkLst>
        </pc:spChg>
      </pc:sldChg>
      <pc:sldChg chg="addSp delSp modSp new del mod">
        <pc:chgData name="Xuejing Yue" userId="bd9301a4-4555-4316-911b-8ee6731d89c7" providerId="ADAL" clId="{A3CB1DD9-80A8-6243-930B-F026D72C3CFC}" dt="2023-12-03T02:30:57.326" v="1779" actId="2696"/>
        <pc:sldMkLst>
          <pc:docMk/>
          <pc:sldMk cId="2775357856" sldId="346"/>
        </pc:sldMkLst>
        <pc:spChg chg="del">
          <ac:chgData name="Xuejing Yue" userId="bd9301a4-4555-4316-911b-8ee6731d89c7" providerId="ADAL" clId="{A3CB1DD9-80A8-6243-930B-F026D72C3CFC}" dt="2023-12-02T17:50:10.175" v="292" actId="478"/>
          <ac:spMkLst>
            <pc:docMk/>
            <pc:sldMk cId="2775357856" sldId="346"/>
            <ac:spMk id="2" creationId="{B5C5CAB5-737D-3090-F1BD-B9E7E818AFB1}"/>
          </ac:spMkLst>
        </pc:spChg>
        <pc:graphicFrameChg chg="add del mod modGraphic">
          <ac:chgData name="Xuejing Yue" userId="bd9301a4-4555-4316-911b-8ee6731d89c7" providerId="ADAL" clId="{A3CB1DD9-80A8-6243-930B-F026D72C3CFC}" dt="2023-12-03T02:30:32.457" v="1743" actId="21"/>
          <ac:graphicFrameMkLst>
            <pc:docMk/>
            <pc:sldMk cId="2775357856" sldId="346"/>
            <ac:graphicFrameMk id="3" creationId="{66FEFCA3-675F-786B-0113-7ED09709ABA7}"/>
          </ac:graphicFrameMkLst>
        </pc:graphicFrameChg>
      </pc:sldChg>
      <pc:sldChg chg="addSp modSp new mod ord">
        <pc:chgData name="Xuejing Yue" userId="bd9301a4-4555-4316-911b-8ee6731d89c7" providerId="ADAL" clId="{A3CB1DD9-80A8-6243-930B-F026D72C3CFC}" dt="2024-01-04T22:46:20.303" v="5787"/>
        <pc:sldMkLst>
          <pc:docMk/>
          <pc:sldMk cId="4270927158" sldId="347"/>
        </pc:sldMkLst>
        <pc:spChg chg="mod">
          <ac:chgData name="Xuejing Yue" userId="bd9301a4-4555-4316-911b-8ee6731d89c7" providerId="ADAL" clId="{A3CB1DD9-80A8-6243-930B-F026D72C3CFC}" dt="2024-01-04T22:46:20.303" v="5787"/>
          <ac:spMkLst>
            <pc:docMk/>
            <pc:sldMk cId="4270927158" sldId="347"/>
            <ac:spMk id="2" creationId="{DA18AE2A-A837-3AE4-14A7-894D3DD10A51}"/>
          </ac:spMkLst>
        </pc:spChg>
        <pc:spChg chg="add mod">
          <ac:chgData name="Xuejing Yue" userId="bd9301a4-4555-4316-911b-8ee6731d89c7" providerId="ADAL" clId="{A3CB1DD9-80A8-6243-930B-F026D72C3CFC}" dt="2023-12-03T02:47:43.232" v="2083" actId="20577"/>
          <ac:spMkLst>
            <pc:docMk/>
            <pc:sldMk cId="4270927158" sldId="347"/>
            <ac:spMk id="4" creationId="{2AE7CFCD-DAFA-3C3D-97C0-6F7FC7807135}"/>
          </ac:spMkLst>
        </pc:spChg>
      </pc:sldChg>
      <pc:sldChg chg="new del">
        <pc:chgData name="Xuejing Yue" userId="bd9301a4-4555-4316-911b-8ee6731d89c7" providerId="ADAL" clId="{A3CB1DD9-80A8-6243-930B-F026D72C3CFC}" dt="2023-12-02T17:49:19.079" v="265" actId="2696"/>
        <pc:sldMkLst>
          <pc:docMk/>
          <pc:sldMk cId="1304727182" sldId="348"/>
        </pc:sldMkLst>
      </pc:sldChg>
      <pc:sldChg chg="addSp modSp new del mod ord">
        <pc:chgData name="Xuejing Yue" userId="bd9301a4-4555-4316-911b-8ee6731d89c7" providerId="ADAL" clId="{A3CB1DD9-80A8-6243-930B-F026D72C3CFC}" dt="2023-12-03T02:55:01.303" v="2096" actId="2696"/>
        <pc:sldMkLst>
          <pc:docMk/>
          <pc:sldMk cId="1668213201" sldId="348"/>
        </pc:sldMkLst>
        <pc:spChg chg="mod">
          <ac:chgData name="Xuejing Yue" userId="bd9301a4-4555-4316-911b-8ee6731d89c7" providerId="ADAL" clId="{A3CB1DD9-80A8-6243-930B-F026D72C3CFC}" dt="2023-12-03T02:54:39.003" v="2085" actId="21"/>
          <ac:spMkLst>
            <pc:docMk/>
            <pc:sldMk cId="1668213201" sldId="348"/>
            <ac:spMk id="2" creationId="{B1275AE6-75CF-8A86-28B3-13597EDA0FDA}"/>
          </ac:spMkLst>
        </pc:spChg>
        <pc:spChg chg="add mod">
          <ac:chgData name="Xuejing Yue" userId="bd9301a4-4555-4316-911b-8ee6731d89c7" providerId="ADAL" clId="{A3CB1DD9-80A8-6243-930B-F026D72C3CFC}" dt="2023-12-03T02:54:47.257" v="2088" actId="21"/>
          <ac:spMkLst>
            <pc:docMk/>
            <pc:sldMk cId="1668213201" sldId="348"/>
            <ac:spMk id="4" creationId="{AF02853A-9001-9CC0-9BB9-1DEEC3E86229}"/>
          </ac:spMkLst>
        </pc:spChg>
      </pc:sldChg>
      <pc:sldChg chg="new del">
        <pc:chgData name="Xuejing Yue" userId="bd9301a4-4555-4316-911b-8ee6731d89c7" providerId="ADAL" clId="{A3CB1DD9-80A8-6243-930B-F026D72C3CFC}" dt="2023-12-03T01:51:26.340" v="708" actId="2696"/>
        <pc:sldMkLst>
          <pc:docMk/>
          <pc:sldMk cId="878082680" sldId="349"/>
        </pc:sldMkLst>
      </pc:sldChg>
      <pc:sldChg chg="new del">
        <pc:chgData name="Xuejing Yue" userId="bd9301a4-4555-4316-911b-8ee6731d89c7" providerId="ADAL" clId="{A3CB1DD9-80A8-6243-930B-F026D72C3CFC}" dt="2023-12-02T17:49:19.616" v="266" actId="2696"/>
        <pc:sldMkLst>
          <pc:docMk/>
          <pc:sldMk cId="2187676039" sldId="349"/>
        </pc:sldMkLst>
      </pc:sldChg>
      <pc:sldChg chg="addSp modSp new mod ord">
        <pc:chgData name="Xuejing Yue" userId="bd9301a4-4555-4316-911b-8ee6731d89c7" providerId="ADAL" clId="{A3CB1DD9-80A8-6243-930B-F026D72C3CFC}" dt="2023-12-03T17:21:37.391" v="4578" actId="207"/>
        <pc:sldMkLst>
          <pc:docMk/>
          <pc:sldMk cId="366310730" sldId="350"/>
        </pc:sldMkLst>
        <pc:spChg chg="add mod">
          <ac:chgData name="Xuejing Yue" userId="bd9301a4-4555-4316-911b-8ee6731d89c7" providerId="ADAL" clId="{A3CB1DD9-80A8-6243-930B-F026D72C3CFC}" dt="2023-12-03T17:21:37.391" v="4578" actId="207"/>
          <ac:spMkLst>
            <pc:docMk/>
            <pc:sldMk cId="366310730" sldId="350"/>
            <ac:spMk id="3" creationId="{B97246FD-EF03-5AAC-FD2B-5D64D6D3D6DE}"/>
          </ac:spMkLst>
        </pc:spChg>
      </pc:sldChg>
      <pc:sldChg chg="addSp delSp modSp add del mod">
        <pc:chgData name="Xuejing Yue" userId="bd9301a4-4555-4316-911b-8ee6731d89c7" providerId="ADAL" clId="{A3CB1DD9-80A8-6243-930B-F026D72C3CFC}" dt="2023-12-02T17:53:36.564" v="336" actId="2696"/>
        <pc:sldMkLst>
          <pc:docMk/>
          <pc:sldMk cId="3187771477" sldId="350"/>
        </pc:sldMkLst>
        <pc:graphicFrameChg chg="add mod modGraphic">
          <ac:chgData name="Xuejing Yue" userId="bd9301a4-4555-4316-911b-8ee6731d89c7" providerId="ADAL" clId="{A3CB1DD9-80A8-6243-930B-F026D72C3CFC}" dt="2023-12-02T17:51:54.734" v="315" actId="21"/>
          <ac:graphicFrameMkLst>
            <pc:docMk/>
            <pc:sldMk cId="3187771477" sldId="350"/>
            <ac:graphicFrameMk id="2" creationId="{5390A895-4087-E620-9827-112F8BE09B1C}"/>
          </ac:graphicFrameMkLst>
        </pc:graphicFrameChg>
        <pc:graphicFrameChg chg="del">
          <ac:chgData name="Xuejing Yue" userId="bd9301a4-4555-4316-911b-8ee6731d89c7" providerId="ADAL" clId="{A3CB1DD9-80A8-6243-930B-F026D72C3CFC}" dt="2023-12-02T17:50:40.198" v="302" actId="478"/>
          <ac:graphicFrameMkLst>
            <pc:docMk/>
            <pc:sldMk cId="3187771477" sldId="350"/>
            <ac:graphicFrameMk id="3" creationId="{66FEFCA3-675F-786B-0113-7ED09709ABA7}"/>
          </ac:graphicFrameMkLst>
        </pc:graphicFrameChg>
      </pc:sldChg>
      <pc:sldChg chg="new del">
        <pc:chgData name="Xuejing Yue" userId="bd9301a4-4555-4316-911b-8ee6731d89c7" providerId="ADAL" clId="{A3CB1DD9-80A8-6243-930B-F026D72C3CFC}" dt="2023-12-02T17:49:15.895" v="261" actId="2696"/>
        <pc:sldMkLst>
          <pc:docMk/>
          <pc:sldMk cId="3928294976" sldId="350"/>
        </pc:sldMkLst>
      </pc:sldChg>
      <pc:sldChg chg="modSp new mod">
        <pc:chgData name="Xuejing Yue" userId="bd9301a4-4555-4316-911b-8ee6731d89c7" providerId="ADAL" clId="{A3CB1DD9-80A8-6243-930B-F026D72C3CFC}" dt="2024-01-04T22:46:20.303" v="5787"/>
        <pc:sldMkLst>
          <pc:docMk/>
          <pc:sldMk cId="1156108052" sldId="351"/>
        </pc:sldMkLst>
        <pc:spChg chg="mod">
          <ac:chgData name="Xuejing Yue" userId="bd9301a4-4555-4316-911b-8ee6731d89c7" providerId="ADAL" clId="{A3CB1DD9-80A8-6243-930B-F026D72C3CFC}" dt="2024-01-04T22:46:20.303" v="5787"/>
          <ac:spMkLst>
            <pc:docMk/>
            <pc:sldMk cId="1156108052" sldId="351"/>
            <ac:spMk id="2" creationId="{4071D622-BE8B-F2FD-09E1-C99A2A204303}"/>
          </ac:spMkLst>
        </pc:spChg>
        <pc:spChg chg="mod">
          <ac:chgData name="Xuejing Yue" userId="bd9301a4-4555-4316-911b-8ee6731d89c7" providerId="ADAL" clId="{A3CB1DD9-80A8-6243-930B-F026D72C3CFC}" dt="2024-01-04T22:46:20.303" v="5787"/>
          <ac:spMkLst>
            <pc:docMk/>
            <pc:sldMk cId="1156108052" sldId="351"/>
            <ac:spMk id="3" creationId="{C915772E-3262-32B8-A49F-E47FD7A0F155}"/>
          </ac:spMkLst>
        </pc:spChg>
      </pc:sldChg>
      <pc:sldChg chg="new del">
        <pc:chgData name="Xuejing Yue" userId="bd9301a4-4555-4316-911b-8ee6731d89c7" providerId="ADAL" clId="{A3CB1DD9-80A8-6243-930B-F026D72C3CFC}" dt="2023-12-02T17:49:16.393" v="262" actId="2696"/>
        <pc:sldMkLst>
          <pc:docMk/>
          <pc:sldMk cId="1210688217" sldId="351"/>
        </pc:sldMkLst>
      </pc:sldChg>
      <pc:sldChg chg="addSp delSp modSp new mod">
        <pc:chgData name="Xuejing Yue" userId="bd9301a4-4555-4316-911b-8ee6731d89c7" providerId="ADAL" clId="{A3CB1DD9-80A8-6243-930B-F026D72C3CFC}" dt="2024-01-04T15:11:00.475" v="5759" actId="478"/>
        <pc:sldMkLst>
          <pc:docMk/>
          <pc:sldMk cId="2582943627" sldId="352"/>
        </pc:sldMkLst>
        <pc:spChg chg="add mod">
          <ac:chgData name="Xuejing Yue" userId="bd9301a4-4555-4316-911b-8ee6731d89c7" providerId="ADAL" clId="{A3CB1DD9-80A8-6243-930B-F026D72C3CFC}" dt="2024-01-04T14:57:44.048" v="5635" actId="1076"/>
          <ac:spMkLst>
            <pc:docMk/>
            <pc:sldMk cId="2582943627" sldId="352"/>
            <ac:spMk id="3" creationId="{6D24D637-9821-BDA3-EE11-80AAB33A7E97}"/>
          </ac:spMkLst>
        </pc:spChg>
        <pc:spChg chg="mod topLvl">
          <ac:chgData name="Xuejing Yue" userId="bd9301a4-4555-4316-911b-8ee6731d89c7" providerId="ADAL" clId="{A3CB1DD9-80A8-6243-930B-F026D72C3CFC}" dt="2024-01-04T15:06:20.595" v="5752" actId="2711"/>
          <ac:spMkLst>
            <pc:docMk/>
            <pc:sldMk cId="2582943627" sldId="352"/>
            <ac:spMk id="4" creationId="{BB329BEA-CAA2-D3BC-112E-135DD4FA17AB}"/>
          </ac:spMkLst>
        </pc:spChg>
        <pc:spChg chg="mod topLvl">
          <ac:chgData name="Xuejing Yue" userId="bd9301a4-4555-4316-911b-8ee6731d89c7" providerId="ADAL" clId="{A3CB1DD9-80A8-6243-930B-F026D72C3CFC}" dt="2024-01-04T15:06:20.595" v="5752" actId="2711"/>
          <ac:spMkLst>
            <pc:docMk/>
            <pc:sldMk cId="2582943627" sldId="352"/>
            <ac:spMk id="5" creationId="{58DE2A39-DA7D-9969-9EF7-F67C119672FB}"/>
          </ac:spMkLst>
        </pc:spChg>
        <pc:spChg chg="mod topLvl">
          <ac:chgData name="Xuejing Yue" userId="bd9301a4-4555-4316-911b-8ee6731d89c7" providerId="ADAL" clId="{A3CB1DD9-80A8-6243-930B-F026D72C3CFC}" dt="2024-01-04T15:06:42.207" v="5754" actId="20577"/>
          <ac:spMkLst>
            <pc:docMk/>
            <pc:sldMk cId="2582943627" sldId="352"/>
            <ac:spMk id="6" creationId="{F3D98B27-D24B-1DFC-F492-9F6C3B94EC74}"/>
          </ac:spMkLst>
        </pc:spChg>
        <pc:spChg chg="del mod topLvl">
          <ac:chgData name="Xuejing Yue" userId="bd9301a4-4555-4316-911b-8ee6731d89c7" providerId="ADAL" clId="{A3CB1DD9-80A8-6243-930B-F026D72C3CFC}" dt="2024-01-04T15:11:00.475" v="5759" actId="478"/>
          <ac:spMkLst>
            <pc:docMk/>
            <pc:sldMk cId="2582943627" sldId="352"/>
            <ac:spMk id="7" creationId="{BF0D4F12-6154-304F-A3A9-45FB89888686}"/>
          </ac:spMkLst>
        </pc:spChg>
        <pc:spChg chg="mod topLvl">
          <ac:chgData name="Xuejing Yue" userId="bd9301a4-4555-4316-911b-8ee6731d89c7" providerId="ADAL" clId="{A3CB1DD9-80A8-6243-930B-F026D72C3CFC}" dt="2024-01-04T15:06:20.595" v="5752" actId="2711"/>
          <ac:spMkLst>
            <pc:docMk/>
            <pc:sldMk cId="2582943627" sldId="352"/>
            <ac:spMk id="8" creationId="{23763F47-F323-E6D9-44CD-CC1CB4AB55AB}"/>
          </ac:spMkLst>
        </pc:spChg>
        <pc:spChg chg="mod topLvl">
          <ac:chgData name="Xuejing Yue" userId="bd9301a4-4555-4316-911b-8ee6731d89c7" providerId="ADAL" clId="{A3CB1DD9-80A8-6243-930B-F026D72C3CFC}" dt="2024-01-04T15:06:56.673" v="5755" actId="20577"/>
          <ac:spMkLst>
            <pc:docMk/>
            <pc:sldMk cId="2582943627" sldId="352"/>
            <ac:spMk id="9" creationId="{12B10DDE-A191-F6C4-FF33-C2415B6B31DF}"/>
          </ac:spMkLst>
        </pc:spChg>
        <pc:spChg chg="mod topLvl">
          <ac:chgData name="Xuejing Yue" userId="bd9301a4-4555-4316-911b-8ee6731d89c7" providerId="ADAL" clId="{A3CB1DD9-80A8-6243-930B-F026D72C3CFC}" dt="2024-01-04T15:06:20.595" v="5752" actId="2711"/>
          <ac:spMkLst>
            <pc:docMk/>
            <pc:sldMk cId="2582943627" sldId="352"/>
            <ac:spMk id="10" creationId="{A1896F8D-83E9-9D84-5525-2E9C0B69AE15}"/>
          </ac:spMkLst>
        </pc:spChg>
        <pc:spChg chg="mod topLvl">
          <ac:chgData name="Xuejing Yue" userId="bd9301a4-4555-4316-911b-8ee6731d89c7" providerId="ADAL" clId="{A3CB1DD9-80A8-6243-930B-F026D72C3CFC}" dt="2024-01-04T15:06:59.102" v="5756" actId="20577"/>
          <ac:spMkLst>
            <pc:docMk/>
            <pc:sldMk cId="2582943627" sldId="352"/>
            <ac:spMk id="11" creationId="{487B77CC-AC9B-A92B-CF74-28D70ECCBF48}"/>
          </ac:spMkLst>
        </pc:spChg>
        <pc:spChg chg="mod topLvl">
          <ac:chgData name="Xuejing Yue" userId="bd9301a4-4555-4316-911b-8ee6731d89c7" providerId="ADAL" clId="{A3CB1DD9-80A8-6243-930B-F026D72C3CFC}" dt="2024-01-04T15:06:20.595" v="5752" actId="2711"/>
          <ac:spMkLst>
            <pc:docMk/>
            <pc:sldMk cId="2582943627" sldId="352"/>
            <ac:spMk id="12" creationId="{9301436E-D930-321A-5A07-A0F26C717E94}"/>
          </ac:spMkLst>
        </pc:spChg>
        <pc:spChg chg="mod topLvl">
          <ac:chgData name="Xuejing Yue" userId="bd9301a4-4555-4316-911b-8ee6731d89c7" providerId="ADAL" clId="{A3CB1DD9-80A8-6243-930B-F026D72C3CFC}" dt="2024-01-04T15:07:17.282" v="5758" actId="14100"/>
          <ac:spMkLst>
            <pc:docMk/>
            <pc:sldMk cId="2582943627" sldId="352"/>
            <ac:spMk id="25" creationId="{2797F739-9DFC-8662-E61B-EEA5D1C26177}"/>
          </ac:spMkLst>
        </pc:spChg>
        <pc:spChg chg="mod topLvl">
          <ac:chgData name="Xuejing Yue" userId="bd9301a4-4555-4316-911b-8ee6731d89c7" providerId="ADAL" clId="{A3CB1DD9-80A8-6243-930B-F026D72C3CFC}" dt="2024-01-04T15:06:20.595" v="5752" actId="2711"/>
          <ac:spMkLst>
            <pc:docMk/>
            <pc:sldMk cId="2582943627" sldId="352"/>
            <ac:spMk id="37" creationId="{E4E8CE52-5772-B28F-AF03-E0969C392DF9}"/>
          </ac:spMkLst>
        </pc:spChg>
        <pc:spChg chg="mod topLvl">
          <ac:chgData name="Xuejing Yue" userId="bd9301a4-4555-4316-911b-8ee6731d89c7" providerId="ADAL" clId="{A3CB1DD9-80A8-6243-930B-F026D72C3CFC}" dt="2024-01-04T15:06:20.595" v="5752" actId="2711"/>
          <ac:spMkLst>
            <pc:docMk/>
            <pc:sldMk cId="2582943627" sldId="352"/>
            <ac:spMk id="38" creationId="{93B15635-8659-7298-28A1-78AF71B42B4A}"/>
          </ac:spMkLst>
        </pc:spChg>
        <pc:spChg chg="mod topLvl">
          <ac:chgData name="Xuejing Yue" userId="bd9301a4-4555-4316-911b-8ee6731d89c7" providerId="ADAL" clId="{A3CB1DD9-80A8-6243-930B-F026D72C3CFC}" dt="2024-01-04T15:06:20.595" v="5752" actId="2711"/>
          <ac:spMkLst>
            <pc:docMk/>
            <pc:sldMk cId="2582943627" sldId="352"/>
            <ac:spMk id="39" creationId="{D3563953-BE26-6190-77BF-B0724AA7E0C9}"/>
          </ac:spMkLst>
        </pc:spChg>
        <pc:spChg chg="mod topLvl">
          <ac:chgData name="Xuejing Yue" userId="bd9301a4-4555-4316-911b-8ee6731d89c7" providerId="ADAL" clId="{A3CB1DD9-80A8-6243-930B-F026D72C3CFC}" dt="2024-01-04T15:06:20.595" v="5752" actId="2711"/>
          <ac:spMkLst>
            <pc:docMk/>
            <pc:sldMk cId="2582943627" sldId="352"/>
            <ac:spMk id="40" creationId="{C5583598-B3AE-C649-97BB-994C1B34EF63}"/>
          </ac:spMkLst>
        </pc:spChg>
        <pc:spChg chg="mod topLvl">
          <ac:chgData name="Xuejing Yue" userId="bd9301a4-4555-4316-911b-8ee6731d89c7" providerId="ADAL" clId="{A3CB1DD9-80A8-6243-930B-F026D72C3CFC}" dt="2024-01-04T15:06:20.595" v="5752" actId="2711"/>
          <ac:spMkLst>
            <pc:docMk/>
            <pc:sldMk cId="2582943627" sldId="352"/>
            <ac:spMk id="41" creationId="{81663E06-DBC7-8F53-AB26-4301F64544FF}"/>
          </ac:spMkLst>
        </pc:spChg>
        <pc:spChg chg="mod topLvl">
          <ac:chgData name="Xuejing Yue" userId="bd9301a4-4555-4316-911b-8ee6731d89c7" providerId="ADAL" clId="{A3CB1DD9-80A8-6243-930B-F026D72C3CFC}" dt="2024-01-04T15:06:20.595" v="5752" actId="2711"/>
          <ac:spMkLst>
            <pc:docMk/>
            <pc:sldMk cId="2582943627" sldId="352"/>
            <ac:spMk id="42" creationId="{8865E03A-CF9A-693B-B44C-68C2A2DCB466}"/>
          </ac:spMkLst>
        </pc:spChg>
        <pc:spChg chg="mod topLvl">
          <ac:chgData name="Xuejing Yue" userId="bd9301a4-4555-4316-911b-8ee6731d89c7" providerId="ADAL" clId="{A3CB1DD9-80A8-6243-930B-F026D72C3CFC}" dt="2024-01-04T15:06:20.595" v="5752" actId="2711"/>
          <ac:spMkLst>
            <pc:docMk/>
            <pc:sldMk cId="2582943627" sldId="352"/>
            <ac:spMk id="43" creationId="{2740A3FD-CA6F-E148-03FF-2F51351899CA}"/>
          </ac:spMkLst>
        </pc:spChg>
        <pc:spChg chg="mod topLvl">
          <ac:chgData name="Xuejing Yue" userId="bd9301a4-4555-4316-911b-8ee6731d89c7" providerId="ADAL" clId="{A3CB1DD9-80A8-6243-930B-F026D72C3CFC}" dt="2024-01-04T15:06:20.595" v="5752" actId="2711"/>
          <ac:spMkLst>
            <pc:docMk/>
            <pc:sldMk cId="2582943627" sldId="352"/>
            <ac:spMk id="44" creationId="{5FB29E51-68D0-DB1F-6716-AE6F1C7A2D30}"/>
          </ac:spMkLst>
        </pc:spChg>
        <pc:spChg chg="mod topLvl">
          <ac:chgData name="Xuejing Yue" userId="bd9301a4-4555-4316-911b-8ee6731d89c7" providerId="ADAL" clId="{A3CB1DD9-80A8-6243-930B-F026D72C3CFC}" dt="2024-01-04T15:06:20.595" v="5752" actId="2711"/>
          <ac:spMkLst>
            <pc:docMk/>
            <pc:sldMk cId="2582943627" sldId="352"/>
            <ac:spMk id="45" creationId="{4FB372CD-0D7E-177C-E99F-9842DA1A9B79}"/>
          </ac:spMkLst>
        </pc:spChg>
        <pc:spChg chg="mod topLvl">
          <ac:chgData name="Xuejing Yue" userId="bd9301a4-4555-4316-911b-8ee6731d89c7" providerId="ADAL" clId="{A3CB1DD9-80A8-6243-930B-F026D72C3CFC}" dt="2024-01-04T15:06:20.595" v="5752" actId="2711"/>
          <ac:spMkLst>
            <pc:docMk/>
            <pc:sldMk cId="2582943627" sldId="352"/>
            <ac:spMk id="46" creationId="{531704AD-B591-364C-F4BB-A2E0B2CDA783}"/>
          </ac:spMkLst>
        </pc:spChg>
        <pc:spChg chg="mod topLvl">
          <ac:chgData name="Xuejing Yue" userId="bd9301a4-4555-4316-911b-8ee6731d89c7" providerId="ADAL" clId="{A3CB1DD9-80A8-6243-930B-F026D72C3CFC}" dt="2024-01-04T15:06:20.595" v="5752" actId="2711"/>
          <ac:spMkLst>
            <pc:docMk/>
            <pc:sldMk cId="2582943627" sldId="352"/>
            <ac:spMk id="47" creationId="{11B20A3A-8918-71BE-49F1-06EACAB3EEE5}"/>
          </ac:spMkLst>
        </pc:spChg>
        <pc:spChg chg="mod topLvl">
          <ac:chgData name="Xuejing Yue" userId="bd9301a4-4555-4316-911b-8ee6731d89c7" providerId="ADAL" clId="{A3CB1DD9-80A8-6243-930B-F026D72C3CFC}" dt="2024-01-04T15:06:20.595" v="5752" actId="2711"/>
          <ac:spMkLst>
            <pc:docMk/>
            <pc:sldMk cId="2582943627" sldId="352"/>
            <ac:spMk id="49" creationId="{85C9B0B4-3055-513B-2C5D-BB742DB96329}"/>
          </ac:spMkLst>
        </pc:spChg>
        <pc:spChg chg="mod topLvl">
          <ac:chgData name="Xuejing Yue" userId="bd9301a4-4555-4316-911b-8ee6731d89c7" providerId="ADAL" clId="{A3CB1DD9-80A8-6243-930B-F026D72C3CFC}" dt="2024-01-04T15:06:20.595" v="5752" actId="2711"/>
          <ac:spMkLst>
            <pc:docMk/>
            <pc:sldMk cId="2582943627" sldId="352"/>
            <ac:spMk id="52" creationId="{1A7FFC65-E890-B11F-A5B9-C2B092E041E4}"/>
          </ac:spMkLst>
        </pc:spChg>
        <pc:spChg chg="mod topLvl">
          <ac:chgData name="Xuejing Yue" userId="bd9301a4-4555-4316-911b-8ee6731d89c7" providerId="ADAL" clId="{A3CB1DD9-80A8-6243-930B-F026D72C3CFC}" dt="2024-01-04T15:06:20.595" v="5752" actId="2711"/>
          <ac:spMkLst>
            <pc:docMk/>
            <pc:sldMk cId="2582943627" sldId="352"/>
            <ac:spMk id="56" creationId="{6595DEB0-E17B-EA0C-0F46-84A4639E67BD}"/>
          </ac:spMkLst>
        </pc:spChg>
        <pc:spChg chg="mod topLvl">
          <ac:chgData name="Xuejing Yue" userId="bd9301a4-4555-4316-911b-8ee6731d89c7" providerId="ADAL" clId="{A3CB1DD9-80A8-6243-930B-F026D72C3CFC}" dt="2024-01-04T15:06:20.595" v="5752" actId="2711"/>
          <ac:spMkLst>
            <pc:docMk/>
            <pc:sldMk cId="2582943627" sldId="352"/>
            <ac:spMk id="57" creationId="{8C83CB8A-EF92-F7F3-3FBC-EA59B234C0F7}"/>
          </ac:spMkLst>
        </pc:spChg>
        <pc:spChg chg="mod topLvl">
          <ac:chgData name="Xuejing Yue" userId="bd9301a4-4555-4316-911b-8ee6731d89c7" providerId="ADAL" clId="{A3CB1DD9-80A8-6243-930B-F026D72C3CFC}" dt="2024-01-04T15:06:20.595" v="5752" actId="2711"/>
          <ac:spMkLst>
            <pc:docMk/>
            <pc:sldMk cId="2582943627" sldId="352"/>
            <ac:spMk id="58" creationId="{17FE0DC4-D476-2333-51AF-6817E03CA4E7}"/>
          </ac:spMkLst>
        </pc:spChg>
        <pc:spChg chg="mod topLvl">
          <ac:chgData name="Xuejing Yue" userId="bd9301a4-4555-4316-911b-8ee6731d89c7" providerId="ADAL" clId="{A3CB1DD9-80A8-6243-930B-F026D72C3CFC}" dt="2024-01-04T15:06:20.595" v="5752" actId="2711"/>
          <ac:spMkLst>
            <pc:docMk/>
            <pc:sldMk cId="2582943627" sldId="352"/>
            <ac:spMk id="65" creationId="{F810773D-7117-94E3-230E-B8EE01880CCD}"/>
          </ac:spMkLst>
        </pc:spChg>
        <pc:spChg chg="mod topLvl">
          <ac:chgData name="Xuejing Yue" userId="bd9301a4-4555-4316-911b-8ee6731d89c7" providerId="ADAL" clId="{A3CB1DD9-80A8-6243-930B-F026D72C3CFC}" dt="2024-01-04T15:06:20.595" v="5752" actId="2711"/>
          <ac:spMkLst>
            <pc:docMk/>
            <pc:sldMk cId="2582943627" sldId="352"/>
            <ac:spMk id="66" creationId="{3C67B68A-8081-F403-920F-75BDBBEE0A6C}"/>
          </ac:spMkLst>
        </pc:spChg>
        <pc:spChg chg="mod topLvl">
          <ac:chgData name="Xuejing Yue" userId="bd9301a4-4555-4316-911b-8ee6731d89c7" providerId="ADAL" clId="{A3CB1DD9-80A8-6243-930B-F026D72C3CFC}" dt="2024-01-04T15:06:20.595" v="5752" actId="2711"/>
          <ac:spMkLst>
            <pc:docMk/>
            <pc:sldMk cId="2582943627" sldId="352"/>
            <ac:spMk id="67" creationId="{2622A4C4-6E56-E9C8-A42A-9D32E559D869}"/>
          </ac:spMkLst>
        </pc:spChg>
        <pc:spChg chg="mod topLvl">
          <ac:chgData name="Xuejing Yue" userId="bd9301a4-4555-4316-911b-8ee6731d89c7" providerId="ADAL" clId="{A3CB1DD9-80A8-6243-930B-F026D72C3CFC}" dt="2024-01-04T15:06:20.595" v="5752" actId="2711"/>
          <ac:spMkLst>
            <pc:docMk/>
            <pc:sldMk cId="2582943627" sldId="352"/>
            <ac:spMk id="68" creationId="{A4E9967E-79CD-BED5-3235-65DE11C4542A}"/>
          </ac:spMkLst>
        </pc:spChg>
        <pc:spChg chg="mod topLvl">
          <ac:chgData name="Xuejing Yue" userId="bd9301a4-4555-4316-911b-8ee6731d89c7" providerId="ADAL" clId="{A3CB1DD9-80A8-6243-930B-F026D72C3CFC}" dt="2024-01-04T15:06:20.595" v="5752" actId="2711"/>
          <ac:spMkLst>
            <pc:docMk/>
            <pc:sldMk cId="2582943627" sldId="352"/>
            <ac:spMk id="69" creationId="{2CD6AFE9-1769-B4EC-DCDB-9B6864AB2546}"/>
          </ac:spMkLst>
        </pc:spChg>
        <pc:spChg chg="mod topLvl">
          <ac:chgData name="Xuejing Yue" userId="bd9301a4-4555-4316-911b-8ee6731d89c7" providerId="ADAL" clId="{A3CB1DD9-80A8-6243-930B-F026D72C3CFC}" dt="2024-01-04T15:06:20.595" v="5752" actId="2711"/>
          <ac:spMkLst>
            <pc:docMk/>
            <pc:sldMk cId="2582943627" sldId="352"/>
            <ac:spMk id="70" creationId="{E033AEEB-1B6A-73FC-C994-E29E3B7F70F0}"/>
          </ac:spMkLst>
        </pc:spChg>
        <pc:spChg chg="mod topLvl">
          <ac:chgData name="Xuejing Yue" userId="bd9301a4-4555-4316-911b-8ee6731d89c7" providerId="ADAL" clId="{A3CB1DD9-80A8-6243-930B-F026D72C3CFC}" dt="2024-01-04T15:06:20.595" v="5752" actId="2711"/>
          <ac:spMkLst>
            <pc:docMk/>
            <pc:sldMk cId="2582943627" sldId="352"/>
            <ac:spMk id="74" creationId="{C141B1EE-56EE-82B7-59E9-2137FFC2D94F}"/>
          </ac:spMkLst>
        </pc:spChg>
        <pc:spChg chg="mod topLvl">
          <ac:chgData name="Xuejing Yue" userId="bd9301a4-4555-4316-911b-8ee6731d89c7" providerId="ADAL" clId="{A3CB1DD9-80A8-6243-930B-F026D72C3CFC}" dt="2024-01-04T15:06:20.595" v="5752" actId="2711"/>
          <ac:spMkLst>
            <pc:docMk/>
            <pc:sldMk cId="2582943627" sldId="352"/>
            <ac:spMk id="75" creationId="{ECC98B19-A93E-8405-4981-FAEAF48FDC28}"/>
          </ac:spMkLst>
        </pc:spChg>
        <pc:spChg chg="mod topLvl">
          <ac:chgData name="Xuejing Yue" userId="bd9301a4-4555-4316-911b-8ee6731d89c7" providerId="ADAL" clId="{A3CB1DD9-80A8-6243-930B-F026D72C3CFC}" dt="2024-01-04T15:06:20.595" v="5752" actId="2711"/>
          <ac:spMkLst>
            <pc:docMk/>
            <pc:sldMk cId="2582943627" sldId="352"/>
            <ac:spMk id="76" creationId="{705D68BE-C8B9-BC70-EA54-EFD58637A895}"/>
          </ac:spMkLst>
        </pc:spChg>
        <pc:spChg chg="mod topLvl">
          <ac:chgData name="Xuejing Yue" userId="bd9301a4-4555-4316-911b-8ee6731d89c7" providerId="ADAL" clId="{A3CB1DD9-80A8-6243-930B-F026D72C3CFC}" dt="2024-01-04T15:06:20.595" v="5752" actId="2711"/>
          <ac:spMkLst>
            <pc:docMk/>
            <pc:sldMk cId="2582943627" sldId="352"/>
            <ac:spMk id="81" creationId="{718F252E-1D27-34AF-4657-50BD591C6DC4}"/>
          </ac:spMkLst>
        </pc:spChg>
        <pc:spChg chg="mod topLvl">
          <ac:chgData name="Xuejing Yue" userId="bd9301a4-4555-4316-911b-8ee6731d89c7" providerId="ADAL" clId="{A3CB1DD9-80A8-6243-930B-F026D72C3CFC}" dt="2024-01-04T15:06:20.595" v="5752" actId="2711"/>
          <ac:spMkLst>
            <pc:docMk/>
            <pc:sldMk cId="2582943627" sldId="352"/>
            <ac:spMk id="82" creationId="{4CC0A5F1-7DA7-751F-E73C-DC8ED201B9B1}"/>
          </ac:spMkLst>
        </pc:spChg>
        <pc:spChg chg="mod topLvl">
          <ac:chgData name="Xuejing Yue" userId="bd9301a4-4555-4316-911b-8ee6731d89c7" providerId="ADAL" clId="{A3CB1DD9-80A8-6243-930B-F026D72C3CFC}" dt="2024-01-04T15:06:20.595" v="5752" actId="2711"/>
          <ac:spMkLst>
            <pc:docMk/>
            <pc:sldMk cId="2582943627" sldId="352"/>
            <ac:spMk id="83" creationId="{697310CB-6969-0213-5D0F-A8CFF2E3733D}"/>
          </ac:spMkLst>
        </pc:spChg>
        <pc:spChg chg="mod topLvl">
          <ac:chgData name="Xuejing Yue" userId="bd9301a4-4555-4316-911b-8ee6731d89c7" providerId="ADAL" clId="{A3CB1DD9-80A8-6243-930B-F026D72C3CFC}" dt="2024-01-04T15:06:20.595" v="5752" actId="2711"/>
          <ac:spMkLst>
            <pc:docMk/>
            <pc:sldMk cId="2582943627" sldId="352"/>
            <ac:spMk id="84" creationId="{33CCF046-4D2F-4735-1072-F08FF81D8C57}"/>
          </ac:spMkLst>
        </pc:spChg>
        <pc:spChg chg="mod topLvl">
          <ac:chgData name="Xuejing Yue" userId="bd9301a4-4555-4316-911b-8ee6731d89c7" providerId="ADAL" clId="{A3CB1DD9-80A8-6243-930B-F026D72C3CFC}" dt="2024-01-04T15:06:20.595" v="5752" actId="2711"/>
          <ac:spMkLst>
            <pc:docMk/>
            <pc:sldMk cId="2582943627" sldId="352"/>
            <ac:spMk id="88" creationId="{13B537B8-2DA2-4D6D-2901-F7B7376483CC}"/>
          </ac:spMkLst>
        </pc:spChg>
        <pc:spChg chg="mod topLvl">
          <ac:chgData name="Xuejing Yue" userId="bd9301a4-4555-4316-911b-8ee6731d89c7" providerId="ADAL" clId="{A3CB1DD9-80A8-6243-930B-F026D72C3CFC}" dt="2024-01-04T15:06:20.595" v="5752" actId="2711"/>
          <ac:spMkLst>
            <pc:docMk/>
            <pc:sldMk cId="2582943627" sldId="352"/>
            <ac:spMk id="89" creationId="{A62F1ABE-C7B7-2426-8492-05284201F6A9}"/>
          </ac:spMkLst>
        </pc:spChg>
        <pc:spChg chg="mod topLvl">
          <ac:chgData name="Xuejing Yue" userId="bd9301a4-4555-4316-911b-8ee6731d89c7" providerId="ADAL" clId="{A3CB1DD9-80A8-6243-930B-F026D72C3CFC}" dt="2024-01-04T15:06:20.595" v="5752" actId="2711"/>
          <ac:spMkLst>
            <pc:docMk/>
            <pc:sldMk cId="2582943627" sldId="352"/>
            <ac:spMk id="90" creationId="{1268B168-AC7D-BAD5-77EA-D198DD35A5AA}"/>
          </ac:spMkLst>
        </pc:spChg>
        <pc:spChg chg="mod topLvl">
          <ac:chgData name="Xuejing Yue" userId="bd9301a4-4555-4316-911b-8ee6731d89c7" providerId="ADAL" clId="{A3CB1DD9-80A8-6243-930B-F026D72C3CFC}" dt="2024-01-04T15:06:20.595" v="5752" actId="2711"/>
          <ac:spMkLst>
            <pc:docMk/>
            <pc:sldMk cId="2582943627" sldId="352"/>
            <ac:spMk id="91" creationId="{DC22D292-7872-4F3B-5BF8-0451F05DF52A}"/>
          </ac:spMkLst>
        </pc:spChg>
        <pc:spChg chg="mod topLvl">
          <ac:chgData name="Xuejing Yue" userId="bd9301a4-4555-4316-911b-8ee6731d89c7" providerId="ADAL" clId="{A3CB1DD9-80A8-6243-930B-F026D72C3CFC}" dt="2024-01-04T15:06:20.595" v="5752" actId="2711"/>
          <ac:spMkLst>
            <pc:docMk/>
            <pc:sldMk cId="2582943627" sldId="352"/>
            <ac:spMk id="94" creationId="{0AF3A465-C910-558E-482D-2D6A21208F77}"/>
          </ac:spMkLst>
        </pc:spChg>
        <pc:spChg chg="mod topLvl">
          <ac:chgData name="Xuejing Yue" userId="bd9301a4-4555-4316-911b-8ee6731d89c7" providerId="ADAL" clId="{A3CB1DD9-80A8-6243-930B-F026D72C3CFC}" dt="2024-01-04T15:06:20.595" v="5752" actId="2711"/>
          <ac:spMkLst>
            <pc:docMk/>
            <pc:sldMk cId="2582943627" sldId="352"/>
            <ac:spMk id="96" creationId="{C15000A1-DFCF-FF74-20CD-A740F644E22A}"/>
          </ac:spMkLst>
        </pc:spChg>
        <pc:spChg chg="mod topLvl">
          <ac:chgData name="Xuejing Yue" userId="bd9301a4-4555-4316-911b-8ee6731d89c7" providerId="ADAL" clId="{A3CB1DD9-80A8-6243-930B-F026D72C3CFC}" dt="2024-01-04T15:06:20.595" v="5752" actId="2711"/>
          <ac:spMkLst>
            <pc:docMk/>
            <pc:sldMk cId="2582943627" sldId="352"/>
            <ac:spMk id="100" creationId="{394971BF-65A6-983C-CC2B-7EF38D7FC6AD}"/>
          </ac:spMkLst>
        </pc:spChg>
        <pc:spChg chg="mod topLvl">
          <ac:chgData name="Xuejing Yue" userId="bd9301a4-4555-4316-911b-8ee6731d89c7" providerId="ADAL" clId="{A3CB1DD9-80A8-6243-930B-F026D72C3CFC}" dt="2024-01-04T15:06:20.595" v="5752" actId="2711"/>
          <ac:spMkLst>
            <pc:docMk/>
            <pc:sldMk cId="2582943627" sldId="352"/>
            <ac:spMk id="101" creationId="{64DF854D-F1D8-764F-6623-33D826B914F8}"/>
          </ac:spMkLst>
        </pc:spChg>
        <pc:spChg chg="mod topLvl">
          <ac:chgData name="Xuejing Yue" userId="bd9301a4-4555-4316-911b-8ee6731d89c7" providerId="ADAL" clId="{A3CB1DD9-80A8-6243-930B-F026D72C3CFC}" dt="2024-01-04T15:06:20.595" v="5752" actId="2711"/>
          <ac:spMkLst>
            <pc:docMk/>
            <pc:sldMk cId="2582943627" sldId="352"/>
            <ac:spMk id="104" creationId="{B74A7063-90CE-1231-F854-27D4FB0CECD3}"/>
          </ac:spMkLst>
        </pc:spChg>
        <pc:grpChg chg="del mod topLvl">
          <ac:chgData name="Xuejing Yue" userId="bd9301a4-4555-4316-911b-8ee6731d89c7" providerId="ADAL" clId="{A3CB1DD9-80A8-6243-930B-F026D72C3CFC}" dt="2024-01-04T14:59:09.727" v="5652" actId="165"/>
          <ac:grpSpMkLst>
            <pc:docMk/>
            <pc:sldMk cId="2582943627" sldId="352"/>
            <ac:grpSpMk id="102" creationId="{7F0F7A88-5AD2-0819-1918-8BD0E49C81B3}"/>
          </ac:grpSpMkLst>
        </pc:grpChg>
        <pc:grpChg chg="add del mod topLvl">
          <ac:chgData name="Xuejing Yue" userId="bd9301a4-4555-4316-911b-8ee6731d89c7" providerId="ADAL" clId="{A3CB1DD9-80A8-6243-930B-F026D72C3CFC}" dt="2024-01-04T14:59:02.566" v="5651" actId="165"/>
          <ac:grpSpMkLst>
            <pc:docMk/>
            <pc:sldMk cId="2582943627" sldId="352"/>
            <ac:grpSpMk id="105" creationId="{74F48DDA-7364-BD16-F6BD-9BB7DB808EFB}"/>
          </ac:grpSpMkLst>
        </pc:grpChg>
        <pc:grpChg chg="add del mod">
          <ac:chgData name="Xuejing Yue" userId="bd9301a4-4555-4316-911b-8ee6731d89c7" providerId="ADAL" clId="{A3CB1DD9-80A8-6243-930B-F026D72C3CFC}" dt="2024-01-04T14:58:56.475" v="5650" actId="165"/>
          <ac:grpSpMkLst>
            <pc:docMk/>
            <pc:sldMk cId="2582943627" sldId="352"/>
            <ac:grpSpMk id="119" creationId="{223DE7E3-7D97-577B-C579-AE25F34D480B}"/>
          </ac:grpSpMkLst>
        </pc:grpChg>
        <pc:grpChg chg="add mod">
          <ac:chgData name="Xuejing Yue" userId="bd9301a4-4555-4316-911b-8ee6731d89c7" providerId="ADAL" clId="{A3CB1DD9-80A8-6243-930B-F026D72C3CFC}" dt="2024-01-04T15:06:17.258" v="5751" actId="164"/>
          <ac:grpSpMkLst>
            <pc:docMk/>
            <pc:sldMk cId="2582943627" sldId="352"/>
            <ac:grpSpMk id="166" creationId="{55A15838-4110-2589-6224-2CE9032731FA}"/>
          </ac:grpSpMkLst>
        </pc:grpChg>
        <pc:picChg chg="add del mod modCrop">
          <ac:chgData name="Xuejing Yue" userId="bd9301a4-4555-4316-911b-8ee6731d89c7" providerId="ADAL" clId="{A3CB1DD9-80A8-6243-930B-F026D72C3CFC}" dt="2023-12-27T14:53:52.010" v="4936" actId="478"/>
          <ac:picMkLst>
            <pc:docMk/>
            <pc:sldMk cId="2582943627" sldId="352"/>
            <ac:picMk id="4" creationId="{8DEFDA8E-1C7C-DBAF-5FF8-BCC6F06746B1}"/>
          </ac:picMkLst>
        </pc:picChg>
        <pc:picChg chg="add del mod">
          <ac:chgData name="Xuejing Yue" userId="bd9301a4-4555-4316-911b-8ee6731d89c7" providerId="ADAL" clId="{A3CB1DD9-80A8-6243-930B-F026D72C3CFC}" dt="2023-12-03T02:59:57.777" v="2105" actId="478"/>
          <ac:picMkLst>
            <pc:docMk/>
            <pc:sldMk cId="2582943627" sldId="352"/>
            <ac:picMk id="1026" creationId="{39057044-8986-CF52-2EA1-F6B89D8AD71C}"/>
          </ac:picMkLst>
        </pc:picChg>
        <pc:picChg chg="add mod">
          <ac:chgData name="Xuejing Yue" userId="bd9301a4-4555-4316-911b-8ee6731d89c7" providerId="ADAL" clId="{A3CB1DD9-80A8-6243-930B-F026D72C3CFC}" dt="2023-12-27T14:54:06.623" v="4940" actId="14100"/>
          <ac:picMkLst>
            <pc:docMk/>
            <pc:sldMk cId="2582943627" sldId="352"/>
            <ac:picMk id="1026" creationId="{AD7C8888-8ECD-DC3A-4285-38C6E386C5F6}"/>
          </ac:picMkLst>
        </pc:picChg>
        <pc:cxnChg chg="mod topLvl">
          <ac:chgData name="Xuejing Yue" userId="bd9301a4-4555-4316-911b-8ee6731d89c7" providerId="ADAL" clId="{A3CB1DD9-80A8-6243-930B-F026D72C3CFC}" dt="2024-01-04T15:06:17.258" v="5751" actId="164"/>
          <ac:cxnSpMkLst>
            <pc:docMk/>
            <pc:sldMk cId="2582943627" sldId="352"/>
            <ac:cxnSpMk id="13" creationId="{E0554AB6-D96F-8CC2-4419-097950544065}"/>
          </ac:cxnSpMkLst>
        </pc:cxnChg>
        <pc:cxnChg chg="mod topLvl">
          <ac:chgData name="Xuejing Yue" userId="bd9301a4-4555-4316-911b-8ee6731d89c7" providerId="ADAL" clId="{A3CB1DD9-80A8-6243-930B-F026D72C3CFC}" dt="2024-01-04T15:06:17.258" v="5751" actId="164"/>
          <ac:cxnSpMkLst>
            <pc:docMk/>
            <pc:sldMk cId="2582943627" sldId="352"/>
            <ac:cxnSpMk id="14" creationId="{A3CE8E3A-2858-C858-47D6-67116301ACAE}"/>
          </ac:cxnSpMkLst>
        </pc:cxnChg>
        <pc:cxnChg chg="mod topLvl">
          <ac:chgData name="Xuejing Yue" userId="bd9301a4-4555-4316-911b-8ee6731d89c7" providerId="ADAL" clId="{A3CB1DD9-80A8-6243-930B-F026D72C3CFC}" dt="2024-01-04T15:06:17.258" v="5751" actId="164"/>
          <ac:cxnSpMkLst>
            <pc:docMk/>
            <pc:sldMk cId="2582943627" sldId="352"/>
            <ac:cxnSpMk id="15" creationId="{5B1F61EF-3FC2-45DF-6FB1-C9D37FCE9A77}"/>
          </ac:cxnSpMkLst>
        </pc:cxnChg>
        <pc:cxnChg chg="mod topLvl">
          <ac:chgData name="Xuejing Yue" userId="bd9301a4-4555-4316-911b-8ee6731d89c7" providerId="ADAL" clId="{A3CB1DD9-80A8-6243-930B-F026D72C3CFC}" dt="2024-01-04T15:06:17.258" v="5751" actId="164"/>
          <ac:cxnSpMkLst>
            <pc:docMk/>
            <pc:sldMk cId="2582943627" sldId="352"/>
            <ac:cxnSpMk id="16" creationId="{3AF0A3DA-49F0-621F-63C7-2E83BC2AA328}"/>
          </ac:cxnSpMkLst>
        </pc:cxnChg>
        <pc:cxnChg chg="mod topLvl">
          <ac:chgData name="Xuejing Yue" userId="bd9301a4-4555-4316-911b-8ee6731d89c7" providerId="ADAL" clId="{A3CB1DD9-80A8-6243-930B-F026D72C3CFC}" dt="2024-01-04T15:06:17.258" v="5751" actId="164"/>
          <ac:cxnSpMkLst>
            <pc:docMk/>
            <pc:sldMk cId="2582943627" sldId="352"/>
            <ac:cxnSpMk id="17" creationId="{D51BBA47-9CB4-E0ED-1EA8-BBA8E8FD694A}"/>
          </ac:cxnSpMkLst>
        </pc:cxnChg>
        <pc:cxnChg chg="mod topLvl">
          <ac:chgData name="Xuejing Yue" userId="bd9301a4-4555-4316-911b-8ee6731d89c7" providerId="ADAL" clId="{A3CB1DD9-80A8-6243-930B-F026D72C3CFC}" dt="2024-01-04T15:06:17.258" v="5751" actId="164"/>
          <ac:cxnSpMkLst>
            <pc:docMk/>
            <pc:sldMk cId="2582943627" sldId="352"/>
            <ac:cxnSpMk id="18" creationId="{B07574BB-4715-3DFB-FCF7-BA7ED0EA168C}"/>
          </ac:cxnSpMkLst>
        </pc:cxnChg>
        <pc:cxnChg chg="mod topLvl">
          <ac:chgData name="Xuejing Yue" userId="bd9301a4-4555-4316-911b-8ee6731d89c7" providerId="ADAL" clId="{A3CB1DD9-80A8-6243-930B-F026D72C3CFC}" dt="2024-01-04T15:06:17.258" v="5751" actId="164"/>
          <ac:cxnSpMkLst>
            <pc:docMk/>
            <pc:sldMk cId="2582943627" sldId="352"/>
            <ac:cxnSpMk id="19" creationId="{08EA7F77-9C5E-8516-A96C-494D814CAE9E}"/>
          </ac:cxnSpMkLst>
        </pc:cxnChg>
        <pc:cxnChg chg="mod topLvl">
          <ac:chgData name="Xuejing Yue" userId="bd9301a4-4555-4316-911b-8ee6731d89c7" providerId="ADAL" clId="{A3CB1DD9-80A8-6243-930B-F026D72C3CFC}" dt="2024-01-04T15:06:17.258" v="5751" actId="164"/>
          <ac:cxnSpMkLst>
            <pc:docMk/>
            <pc:sldMk cId="2582943627" sldId="352"/>
            <ac:cxnSpMk id="20" creationId="{6B569EC2-DCD8-8E44-F2D5-2578BF671480}"/>
          </ac:cxnSpMkLst>
        </pc:cxnChg>
        <pc:cxnChg chg="mod topLvl">
          <ac:chgData name="Xuejing Yue" userId="bd9301a4-4555-4316-911b-8ee6731d89c7" providerId="ADAL" clId="{A3CB1DD9-80A8-6243-930B-F026D72C3CFC}" dt="2024-01-04T15:06:17.258" v="5751" actId="164"/>
          <ac:cxnSpMkLst>
            <pc:docMk/>
            <pc:sldMk cId="2582943627" sldId="352"/>
            <ac:cxnSpMk id="21" creationId="{9C887F32-EE47-2F3C-FFF0-0D56B7A23C71}"/>
          </ac:cxnSpMkLst>
        </pc:cxnChg>
        <pc:cxnChg chg="mod topLvl">
          <ac:chgData name="Xuejing Yue" userId="bd9301a4-4555-4316-911b-8ee6731d89c7" providerId="ADAL" clId="{A3CB1DD9-80A8-6243-930B-F026D72C3CFC}" dt="2024-01-04T15:06:17.258" v="5751" actId="164"/>
          <ac:cxnSpMkLst>
            <pc:docMk/>
            <pc:sldMk cId="2582943627" sldId="352"/>
            <ac:cxnSpMk id="22" creationId="{8CA2DBAD-E99D-FBAF-C5BC-08E6EB96E48B}"/>
          </ac:cxnSpMkLst>
        </pc:cxnChg>
        <pc:cxnChg chg="mod topLvl">
          <ac:chgData name="Xuejing Yue" userId="bd9301a4-4555-4316-911b-8ee6731d89c7" providerId="ADAL" clId="{A3CB1DD9-80A8-6243-930B-F026D72C3CFC}" dt="2024-01-04T15:06:17.258" v="5751" actId="164"/>
          <ac:cxnSpMkLst>
            <pc:docMk/>
            <pc:sldMk cId="2582943627" sldId="352"/>
            <ac:cxnSpMk id="23" creationId="{8FD24CE9-ECD8-5435-46BD-54AFC525A93E}"/>
          </ac:cxnSpMkLst>
        </pc:cxnChg>
        <pc:cxnChg chg="mod topLvl">
          <ac:chgData name="Xuejing Yue" userId="bd9301a4-4555-4316-911b-8ee6731d89c7" providerId="ADAL" clId="{A3CB1DD9-80A8-6243-930B-F026D72C3CFC}" dt="2024-01-04T15:06:17.258" v="5751" actId="164"/>
          <ac:cxnSpMkLst>
            <pc:docMk/>
            <pc:sldMk cId="2582943627" sldId="352"/>
            <ac:cxnSpMk id="24" creationId="{02F36A8B-FCD5-85C6-ADAE-AC5DA2D0437E}"/>
          </ac:cxnSpMkLst>
        </pc:cxnChg>
        <pc:cxnChg chg="mod topLvl">
          <ac:chgData name="Xuejing Yue" userId="bd9301a4-4555-4316-911b-8ee6731d89c7" providerId="ADAL" clId="{A3CB1DD9-80A8-6243-930B-F026D72C3CFC}" dt="2024-01-04T15:06:17.258" v="5751" actId="164"/>
          <ac:cxnSpMkLst>
            <pc:docMk/>
            <pc:sldMk cId="2582943627" sldId="352"/>
            <ac:cxnSpMk id="26" creationId="{AC689E65-C2A1-5AFF-0E22-017D16E3924B}"/>
          </ac:cxnSpMkLst>
        </pc:cxnChg>
        <pc:cxnChg chg="mod topLvl">
          <ac:chgData name="Xuejing Yue" userId="bd9301a4-4555-4316-911b-8ee6731d89c7" providerId="ADAL" clId="{A3CB1DD9-80A8-6243-930B-F026D72C3CFC}" dt="2024-01-04T15:06:17.258" v="5751" actId="164"/>
          <ac:cxnSpMkLst>
            <pc:docMk/>
            <pc:sldMk cId="2582943627" sldId="352"/>
            <ac:cxnSpMk id="27" creationId="{F3D2B054-192F-517F-0E90-D11B8742857B}"/>
          </ac:cxnSpMkLst>
        </pc:cxnChg>
        <pc:cxnChg chg="mod topLvl">
          <ac:chgData name="Xuejing Yue" userId="bd9301a4-4555-4316-911b-8ee6731d89c7" providerId="ADAL" clId="{A3CB1DD9-80A8-6243-930B-F026D72C3CFC}" dt="2024-01-04T15:06:17.258" v="5751" actId="164"/>
          <ac:cxnSpMkLst>
            <pc:docMk/>
            <pc:sldMk cId="2582943627" sldId="352"/>
            <ac:cxnSpMk id="28" creationId="{3E47D196-D6C8-C3D7-8090-078A8932D7CC}"/>
          </ac:cxnSpMkLst>
        </pc:cxnChg>
        <pc:cxnChg chg="mod topLvl">
          <ac:chgData name="Xuejing Yue" userId="bd9301a4-4555-4316-911b-8ee6731d89c7" providerId="ADAL" clId="{A3CB1DD9-80A8-6243-930B-F026D72C3CFC}" dt="2024-01-04T15:06:17.258" v="5751" actId="164"/>
          <ac:cxnSpMkLst>
            <pc:docMk/>
            <pc:sldMk cId="2582943627" sldId="352"/>
            <ac:cxnSpMk id="29" creationId="{127B0F22-C0B1-8EAD-D91B-66931FCAAF31}"/>
          </ac:cxnSpMkLst>
        </pc:cxnChg>
        <pc:cxnChg chg="mod topLvl">
          <ac:chgData name="Xuejing Yue" userId="bd9301a4-4555-4316-911b-8ee6731d89c7" providerId="ADAL" clId="{A3CB1DD9-80A8-6243-930B-F026D72C3CFC}" dt="2024-01-04T15:06:17.258" v="5751" actId="164"/>
          <ac:cxnSpMkLst>
            <pc:docMk/>
            <pc:sldMk cId="2582943627" sldId="352"/>
            <ac:cxnSpMk id="30" creationId="{35468232-27CB-8899-F67C-6869E3A89B4E}"/>
          </ac:cxnSpMkLst>
        </pc:cxnChg>
        <pc:cxnChg chg="mod topLvl">
          <ac:chgData name="Xuejing Yue" userId="bd9301a4-4555-4316-911b-8ee6731d89c7" providerId="ADAL" clId="{A3CB1DD9-80A8-6243-930B-F026D72C3CFC}" dt="2024-01-04T15:06:17.258" v="5751" actId="164"/>
          <ac:cxnSpMkLst>
            <pc:docMk/>
            <pc:sldMk cId="2582943627" sldId="352"/>
            <ac:cxnSpMk id="31" creationId="{8BF2B671-9CC2-1263-9D44-287A2DCA15C7}"/>
          </ac:cxnSpMkLst>
        </pc:cxnChg>
        <pc:cxnChg chg="mod topLvl">
          <ac:chgData name="Xuejing Yue" userId="bd9301a4-4555-4316-911b-8ee6731d89c7" providerId="ADAL" clId="{A3CB1DD9-80A8-6243-930B-F026D72C3CFC}" dt="2024-01-04T15:06:17.258" v="5751" actId="164"/>
          <ac:cxnSpMkLst>
            <pc:docMk/>
            <pc:sldMk cId="2582943627" sldId="352"/>
            <ac:cxnSpMk id="32" creationId="{45C0FB9E-B80A-0D78-A70E-9A48519EA85A}"/>
          </ac:cxnSpMkLst>
        </pc:cxnChg>
        <pc:cxnChg chg="mod topLvl">
          <ac:chgData name="Xuejing Yue" userId="bd9301a4-4555-4316-911b-8ee6731d89c7" providerId="ADAL" clId="{A3CB1DD9-80A8-6243-930B-F026D72C3CFC}" dt="2024-01-04T15:06:17.258" v="5751" actId="164"/>
          <ac:cxnSpMkLst>
            <pc:docMk/>
            <pc:sldMk cId="2582943627" sldId="352"/>
            <ac:cxnSpMk id="33" creationId="{11DB3087-438B-E2FD-2771-2F100329B634}"/>
          </ac:cxnSpMkLst>
        </pc:cxnChg>
        <pc:cxnChg chg="mod topLvl">
          <ac:chgData name="Xuejing Yue" userId="bd9301a4-4555-4316-911b-8ee6731d89c7" providerId="ADAL" clId="{A3CB1DD9-80A8-6243-930B-F026D72C3CFC}" dt="2024-01-04T15:06:17.258" v="5751" actId="164"/>
          <ac:cxnSpMkLst>
            <pc:docMk/>
            <pc:sldMk cId="2582943627" sldId="352"/>
            <ac:cxnSpMk id="34" creationId="{783A7CE9-B5A0-0C92-0805-258A11C99E19}"/>
          </ac:cxnSpMkLst>
        </pc:cxnChg>
        <pc:cxnChg chg="mod topLvl">
          <ac:chgData name="Xuejing Yue" userId="bd9301a4-4555-4316-911b-8ee6731d89c7" providerId="ADAL" clId="{A3CB1DD9-80A8-6243-930B-F026D72C3CFC}" dt="2024-01-04T15:06:17.258" v="5751" actId="164"/>
          <ac:cxnSpMkLst>
            <pc:docMk/>
            <pc:sldMk cId="2582943627" sldId="352"/>
            <ac:cxnSpMk id="35" creationId="{B2512561-D6BD-D7B3-0712-87EECDBC5580}"/>
          </ac:cxnSpMkLst>
        </pc:cxnChg>
        <pc:cxnChg chg="mod topLvl">
          <ac:chgData name="Xuejing Yue" userId="bd9301a4-4555-4316-911b-8ee6731d89c7" providerId="ADAL" clId="{A3CB1DD9-80A8-6243-930B-F026D72C3CFC}" dt="2024-01-04T15:06:17.258" v="5751" actId="164"/>
          <ac:cxnSpMkLst>
            <pc:docMk/>
            <pc:sldMk cId="2582943627" sldId="352"/>
            <ac:cxnSpMk id="36" creationId="{48D4BFD3-C4F0-745B-8B9B-15C3B76AA80E}"/>
          </ac:cxnSpMkLst>
        </pc:cxnChg>
        <pc:cxnChg chg="mod topLvl">
          <ac:chgData name="Xuejing Yue" userId="bd9301a4-4555-4316-911b-8ee6731d89c7" providerId="ADAL" clId="{A3CB1DD9-80A8-6243-930B-F026D72C3CFC}" dt="2024-01-04T15:06:17.258" v="5751" actId="164"/>
          <ac:cxnSpMkLst>
            <pc:docMk/>
            <pc:sldMk cId="2582943627" sldId="352"/>
            <ac:cxnSpMk id="48" creationId="{AFEA478E-7406-76EE-93D8-57DE33071F3F}"/>
          </ac:cxnSpMkLst>
        </pc:cxnChg>
        <pc:cxnChg chg="mod topLvl">
          <ac:chgData name="Xuejing Yue" userId="bd9301a4-4555-4316-911b-8ee6731d89c7" providerId="ADAL" clId="{A3CB1DD9-80A8-6243-930B-F026D72C3CFC}" dt="2024-01-04T15:06:17.258" v="5751" actId="164"/>
          <ac:cxnSpMkLst>
            <pc:docMk/>
            <pc:sldMk cId="2582943627" sldId="352"/>
            <ac:cxnSpMk id="50" creationId="{705F78FB-0C91-E265-A5F1-C05904AC5F8D}"/>
          </ac:cxnSpMkLst>
        </pc:cxnChg>
        <pc:cxnChg chg="mod topLvl">
          <ac:chgData name="Xuejing Yue" userId="bd9301a4-4555-4316-911b-8ee6731d89c7" providerId="ADAL" clId="{A3CB1DD9-80A8-6243-930B-F026D72C3CFC}" dt="2024-01-04T15:06:17.258" v="5751" actId="164"/>
          <ac:cxnSpMkLst>
            <pc:docMk/>
            <pc:sldMk cId="2582943627" sldId="352"/>
            <ac:cxnSpMk id="51" creationId="{DA2E0E71-76F2-EAD9-B0F1-26422B0D6422}"/>
          </ac:cxnSpMkLst>
        </pc:cxnChg>
        <pc:cxnChg chg="mod topLvl">
          <ac:chgData name="Xuejing Yue" userId="bd9301a4-4555-4316-911b-8ee6731d89c7" providerId="ADAL" clId="{A3CB1DD9-80A8-6243-930B-F026D72C3CFC}" dt="2024-01-04T15:06:17.258" v="5751" actId="164"/>
          <ac:cxnSpMkLst>
            <pc:docMk/>
            <pc:sldMk cId="2582943627" sldId="352"/>
            <ac:cxnSpMk id="53" creationId="{789C85B6-7EC6-38B1-F2A1-06EF5135C02B}"/>
          </ac:cxnSpMkLst>
        </pc:cxnChg>
        <pc:cxnChg chg="mod topLvl">
          <ac:chgData name="Xuejing Yue" userId="bd9301a4-4555-4316-911b-8ee6731d89c7" providerId="ADAL" clId="{A3CB1DD9-80A8-6243-930B-F026D72C3CFC}" dt="2024-01-04T15:06:17.258" v="5751" actId="164"/>
          <ac:cxnSpMkLst>
            <pc:docMk/>
            <pc:sldMk cId="2582943627" sldId="352"/>
            <ac:cxnSpMk id="54" creationId="{85605F2E-CB71-335C-9C89-BC0E0EABD599}"/>
          </ac:cxnSpMkLst>
        </pc:cxnChg>
        <pc:cxnChg chg="mod topLvl">
          <ac:chgData name="Xuejing Yue" userId="bd9301a4-4555-4316-911b-8ee6731d89c7" providerId="ADAL" clId="{A3CB1DD9-80A8-6243-930B-F026D72C3CFC}" dt="2024-01-04T15:06:17.258" v="5751" actId="164"/>
          <ac:cxnSpMkLst>
            <pc:docMk/>
            <pc:sldMk cId="2582943627" sldId="352"/>
            <ac:cxnSpMk id="55" creationId="{94E52A8B-6B28-8E33-E4E1-4C966EF3718F}"/>
          </ac:cxnSpMkLst>
        </pc:cxnChg>
        <pc:cxnChg chg="mod topLvl">
          <ac:chgData name="Xuejing Yue" userId="bd9301a4-4555-4316-911b-8ee6731d89c7" providerId="ADAL" clId="{A3CB1DD9-80A8-6243-930B-F026D72C3CFC}" dt="2024-01-04T15:06:17.258" v="5751" actId="164"/>
          <ac:cxnSpMkLst>
            <pc:docMk/>
            <pc:sldMk cId="2582943627" sldId="352"/>
            <ac:cxnSpMk id="59" creationId="{DE6A84F3-168A-5CD4-D232-A04A47343451}"/>
          </ac:cxnSpMkLst>
        </pc:cxnChg>
        <pc:cxnChg chg="mod topLvl">
          <ac:chgData name="Xuejing Yue" userId="bd9301a4-4555-4316-911b-8ee6731d89c7" providerId="ADAL" clId="{A3CB1DD9-80A8-6243-930B-F026D72C3CFC}" dt="2024-01-04T15:06:17.258" v="5751" actId="164"/>
          <ac:cxnSpMkLst>
            <pc:docMk/>
            <pc:sldMk cId="2582943627" sldId="352"/>
            <ac:cxnSpMk id="60" creationId="{413E2D84-07C0-9586-8DF2-03C9879CF622}"/>
          </ac:cxnSpMkLst>
        </pc:cxnChg>
        <pc:cxnChg chg="mod topLvl">
          <ac:chgData name="Xuejing Yue" userId="bd9301a4-4555-4316-911b-8ee6731d89c7" providerId="ADAL" clId="{A3CB1DD9-80A8-6243-930B-F026D72C3CFC}" dt="2024-01-04T15:06:17.258" v="5751" actId="164"/>
          <ac:cxnSpMkLst>
            <pc:docMk/>
            <pc:sldMk cId="2582943627" sldId="352"/>
            <ac:cxnSpMk id="61" creationId="{097A61B5-279E-B940-2B43-6FE3ECF8D6D6}"/>
          </ac:cxnSpMkLst>
        </pc:cxnChg>
        <pc:cxnChg chg="mod topLvl">
          <ac:chgData name="Xuejing Yue" userId="bd9301a4-4555-4316-911b-8ee6731d89c7" providerId="ADAL" clId="{A3CB1DD9-80A8-6243-930B-F026D72C3CFC}" dt="2024-01-04T15:06:17.258" v="5751" actId="164"/>
          <ac:cxnSpMkLst>
            <pc:docMk/>
            <pc:sldMk cId="2582943627" sldId="352"/>
            <ac:cxnSpMk id="62" creationId="{CB66C3AF-D9B9-D6B2-AE0B-2FF21B1F474D}"/>
          </ac:cxnSpMkLst>
        </pc:cxnChg>
        <pc:cxnChg chg="mod topLvl">
          <ac:chgData name="Xuejing Yue" userId="bd9301a4-4555-4316-911b-8ee6731d89c7" providerId="ADAL" clId="{A3CB1DD9-80A8-6243-930B-F026D72C3CFC}" dt="2024-01-04T15:06:17.258" v="5751" actId="164"/>
          <ac:cxnSpMkLst>
            <pc:docMk/>
            <pc:sldMk cId="2582943627" sldId="352"/>
            <ac:cxnSpMk id="63" creationId="{A30BF459-7EB3-A41B-91A6-16F9AFBB6073}"/>
          </ac:cxnSpMkLst>
        </pc:cxnChg>
        <pc:cxnChg chg="mod topLvl">
          <ac:chgData name="Xuejing Yue" userId="bd9301a4-4555-4316-911b-8ee6731d89c7" providerId="ADAL" clId="{A3CB1DD9-80A8-6243-930B-F026D72C3CFC}" dt="2024-01-04T15:06:17.258" v="5751" actId="164"/>
          <ac:cxnSpMkLst>
            <pc:docMk/>
            <pc:sldMk cId="2582943627" sldId="352"/>
            <ac:cxnSpMk id="64" creationId="{ABC6FF59-F083-AE7D-4FD7-DA28C550DC99}"/>
          </ac:cxnSpMkLst>
        </pc:cxnChg>
        <pc:cxnChg chg="mod topLvl">
          <ac:chgData name="Xuejing Yue" userId="bd9301a4-4555-4316-911b-8ee6731d89c7" providerId="ADAL" clId="{A3CB1DD9-80A8-6243-930B-F026D72C3CFC}" dt="2024-01-04T15:06:17.258" v="5751" actId="164"/>
          <ac:cxnSpMkLst>
            <pc:docMk/>
            <pc:sldMk cId="2582943627" sldId="352"/>
            <ac:cxnSpMk id="71" creationId="{2DCE5B0E-0F20-1F67-E5C4-713C560075CB}"/>
          </ac:cxnSpMkLst>
        </pc:cxnChg>
        <pc:cxnChg chg="mod topLvl">
          <ac:chgData name="Xuejing Yue" userId="bd9301a4-4555-4316-911b-8ee6731d89c7" providerId="ADAL" clId="{A3CB1DD9-80A8-6243-930B-F026D72C3CFC}" dt="2024-01-04T15:06:17.258" v="5751" actId="164"/>
          <ac:cxnSpMkLst>
            <pc:docMk/>
            <pc:sldMk cId="2582943627" sldId="352"/>
            <ac:cxnSpMk id="72" creationId="{752FCE91-77D6-A6D6-3CE6-D0B657406E00}"/>
          </ac:cxnSpMkLst>
        </pc:cxnChg>
        <pc:cxnChg chg="mod topLvl">
          <ac:chgData name="Xuejing Yue" userId="bd9301a4-4555-4316-911b-8ee6731d89c7" providerId="ADAL" clId="{A3CB1DD9-80A8-6243-930B-F026D72C3CFC}" dt="2024-01-04T15:06:17.258" v="5751" actId="164"/>
          <ac:cxnSpMkLst>
            <pc:docMk/>
            <pc:sldMk cId="2582943627" sldId="352"/>
            <ac:cxnSpMk id="73" creationId="{2B384A9B-4E4E-744D-A752-8EE1707F5D4D}"/>
          </ac:cxnSpMkLst>
        </pc:cxnChg>
        <pc:cxnChg chg="mod topLvl">
          <ac:chgData name="Xuejing Yue" userId="bd9301a4-4555-4316-911b-8ee6731d89c7" providerId="ADAL" clId="{A3CB1DD9-80A8-6243-930B-F026D72C3CFC}" dt="2024-01-04T15:06:17.258" v="5751" actId="164"/>
          <ac:cxnSpMkLst>
            <pc:docMk/>
            <pc:sldMk cId="2582943627" sldId="352"/>
            <ac:cxnSpMk id="77" creationId="{20829595-1C01-7FEB-56AB-16E0A0DE5A4A}"/>
          </ac:cxnSpMkLst>
        </pc:cxnChg>
        <pc:cxnChg chg="mod topLvl">
          <ac:chgData name="Xuejing Yue" userId="bd9301a4-4555-4316-911b-8ee6731d89c7" providerId="ADAL" clId="{A3CB1DD9-80A8-6243-930B-F026D72C3CFC}" dt="2024-01-04T15:06:17.258" v="5751" actId="164"/>
          <ac:cxnSpMkLst>
            <pc:docMk/>
            <pc:sldMk cId="2582943627" sldId="352"/>
            <ac:cxnSpMk id="78" creationId="{276851C1-1E0B-AA10-EA32-3C27557D5465}"/>
          </ac:cxnSpMkLst>
        </pc:cxnChg>
        <pc:cxnChg chg="mod topLvl">
          <ac:chgData name="Xuejing Yue" userId="bd9301a4-4555-4316-911b-8ee6731d89c7" providerId="ADAL" clId="{A3CB1DD9-80A8-6243-930B-F026D72C3CFC}" dt="2024-01-04T15:06:17.258" v="5751" actId="164"/>
          <ac:cxnSpMkLst>
            <pc:docMk/>
            <pc:sldMk cId="2582943627" sldId="352"/>
            <ac:cxnSpMk id="79" creationId="{C17E4340-240C-0B7A-D05C-2884E870C49E}"/>
          </ac:cxnSpMkLst>
        </pc:cxnChg>
        <pc:cxnChg chg="mod topLvl">
          <ac:chgData name="Xuejing Yue" userId="bd9301a4-4555-4316-911b-8ee6731d89c7" providerId="ADAL" clId="{A3CB1DD9-80A8-6243-930B-F026D72C3CFC}" dt="2024-01-04T15:06:17.258" v="5751" actId="164"/>
          <ac:cxnSpMkLst>
            <pc:docMk/>
            <pc:sldMk cId="2582943627" sldId="352"/>
            <ac:cxnSpMk id="80" creationId="{123C0668-15D5-D6FE-B757-650C025B17B8}"/>
          </ac:cxnSpMkLst>
        </pc:cxnChg>
        <pc:cxnChg chg="mod topLvl">
          <ac:chgData name="Xuejing Yue" userId="bd9301a4-4555-4316-911b-8ee6731d89c7" providerId="ADAL" clId="{A3CB1DD9-80A8-6243-930B-F026D72C3CFC}" dt="2024-01-04T15:06:17.258" v="5751" actId="164"/>
          <ac:cxnSpMkLst>
            <pc:docMk/>
            <pc:sldMk cId="2582943627" sldId="352"/>
            <ac:cxnSpMk id="85" creationId="{CCB8730B-F259-10E8-3504-5D4B548EA92F}"/>
          </ac:cxnSpMkLst>
        </pc:cxnChg>
        <pc:cxnChg chg="mod topLvl">
          <ac:chgData name="Xuejing Yue" userId="bd9301a4-4555-4316-911b-8ee6731d89c7" providerId="ADAL" clId="{A3CB1DD9-80A8-6243-930B-F026D72C3CFC}" dt="2024-01-04T15:06:17.258" v="5751" actId="164"/>
          <ac:cxnSpMkLst>
            <pc:docMk/>
            <pc:sldMk cId="2582943627" sldId="352"/>
            <ac:cxnSpMk id="86" creationId="{078280DA-23E5-9414-17B3-AF88752CB665}"/>
          </ac:cxnSpMkLst>
        </pc:cxnChg>
        <pc:cxnChg chg="mod topLvl">
          <ac:chgData name="Xuejing Yue" userId="bd9301a4-4555-4316-911b-8ee6731d89c7" providerId="ADAL" clId="{A3CB1DD9-80A8-6243-930B-F026D72C3CFC}" dt="2024-01-04T15:06:17.258" v="5751" actId="164"/>
          <ac:cxnSpMkLst>
            <pc:docMk/>
            <pc:sldMk cId="2582943627" sldId="352"/>
            <ac:cxnSpMk id="87" creationId="{1EEE34BE-2F06-D1C6-EF2F-E44B5F4F39F2}"/>
          </ac:cxnSpMkLst>
        </pc:cxnChg>
        <pc:cxnChg chg="del mod">
          <ac:chgData name="Xuejing Yue" userId="bd9301a4-4555-4316-911b-8ee6731d89c7" providerId="ADAL" clId="{A3CB1DD9-80A8-6243-930B-F026D72C3CFC}" dt="2024-01-04T14:53:40.895" v="5603" actId="478"/>
          <ac:cxnSpMkLst>
            <pc:docMk/>
            <pc:sldMk cId="2582943627" sldId="352"/>
            <ac:cxnSpMk id="92" creationId="{139D0F17-2426-E918-881B-74690C05D4D5}"/>
          </ac:cxnSpMkLst>
        </pc:cxnChg>
        <pc:cxnChg chg="mod topLvl">
          <ac:chgData name="Xuejing Yue" userId="bd9301a4-4555-4316-911b-8ee6731d89c7" providerId="ADAL" clId="{A3CB1DD9-80A8-6243-930B-F026D72C3CFC}" dt="2024-01-04T15:06:17.258" v="5751" actId="164"/>
          <ac:cxnSpMkLst>
            <pc:docMk/>
            <pc:sldMk cId="2582943627" sldId="352"/>
            <ac:cxnSpMk id="93" creationId="{27855DC1-621F-E494-8744-97C6B49C7A6F}"/>
          </ac:cxnSpMkLst>
        </pc:cxnChg>
        <pc:cxnChg chg="mod topLvl">
          <ac:chgData name="Xuejing Yue" userId="bd9301a4-4555-4316-911b-8ee6731d89c7" providerId="ADAL" clId="{A3CB1DD9-80A8-6243-930B-F026D72C3CFC}" dt="2024-01-04T15:06:17.258" v="5751" actId="164"/>
          <ac:cxnSpMkLst>
            <pc:docMk/>
            <pc:sldMk cId="2582943627" sldId="352"/>
            <ac:cxnSpMk id="95" creationId="{C58EC891-93E7-7B94-910C-A6AC31425BE2}"/>
          </ac:cxnSpMkLst>
        </pc:cxnChg>
        <pc:cxnChg chg="mod topLvl">
          <ac:chgData name="Xuejing Yue" userId="bd9301a4-4555-4316-911b-8ee6731d89c7" providerId="ADAL" clId="{A3CB1DD9-80A8-6243-930B-F026D72C3CFC}" dt="2024-01-04T15:06:17.258" v="5751" actId="164"/>
          <ac:cxnSpMkLst>
            <pc:docMk/>
            <pc:sldMk cId="2582943627" sldId="352"/>
            <ac:cxnSpMk id="97" creationId="{39C20DBA-2A62-5D42-0BE3-81B8FC827B1C}"/>
          </ac:cxnSpMkLst>
        </pc:cxnChg>
        <pc:cxnChg chg="del">
          <ac:chgData name="Xuejing Yue" userId="bd9301a4-4555-4316-911b-8ee6731d89c7" providerId="ADAL" clId="{A3CB1DD9-80A8-6243-930B-F026D72C3CFC}" dt="2024-01-04T14:53:44.767" v="5604" actId="478"/>
          <ac:cxnSpMkLst>
            <pc:docMk/>
            <pc:sldMk cId="2582943627" sldId="352"/>
            <ac:cxnSpMk id="98" creationId="{3DAACE4B-FF0C-31D4-18FE-91F5A5FC3323}"/>
          </ac:cxnSpMkLst>
        </pc:cxnChg>
        <pc:cxnChg chg="mod topLvl">
          <ac:chgData name="Xuejing Yue" userId="bd9301a4-4555-4316-911b-8ee6731d89c7" providerId="ADAL" clId="{A3CB1DD9-80A8-6243-930B-F026D72C3CFC}" dt="2024-01-04T15:06:17.258" v="5751" actId="164"/>
          <ac:cxnSpMkLst>
            <pc:docMk/>
            <pc:sldMk cId="2582943627" sldId="352"/>
            <ac:cxnSpMk id="99" creationId="{FCE8F345-001A-23D4-7E99-D7E1FA01D6B6}"/>
          </ac:cxnSpMkLst>
        </pc:cxnChg>
        <pc:cxnChg chg="add mod topLvl">
          <ac:chgData name="Xuejing Yue" userId="bd9301a4-4555-4316-911b-8ee6731d89c7" providerId="ADAL" clId="{A3CB1DD9-80A8-6243-930B-F026D72C3CFC}" dt="2024-01-04T15:06:17.258" v="5751" actId="164"/>
          <ac:cxnSpMkLst>
            <pc:docMk/>
            <pc:sldMk cId="2582943627" sldId="352"/>
            <ac:cxnSpMk id="103" creationId="{24942539-E7E5-2919-2D4D-4255D3AC7367}"/>
          </ac:cxnSpMkLst>
        </pc:cxnChg>
        <pc:cxnChg chg="add mod topLvl">
          <ac:chgData name="Xuejing Yue" userId="bd9301a4-4555-4316-911b-8ee6731d89c7" providerId="ADAL" clId="{A3CB1DD9-80A8-6243-930B-F026D72C3CFC}" dt="2024-01-04T15:06:17.258" v="5751" actId="164"/>
          <ac:cxnSpMkLst>
            <pc:docMk/>
            <pc:sldMk cId="2582943627" sldId="352"/>
            <ac:cxnSpMk id="109" creationId="{BD2EF20E-DFD5-331A-E658-F2F4E45E1168}"/>
          </ac:cxnSpMkLst>
        </pc:cxnChg>
        <pc:cxnChg chg="add mod topLvl">
          <ac:chgData name="Xuejing Yue" userId="bd9301a4-4555-4316-911b-8ee6731d89c7" providerId="ADAL" clId="{A3CB1DD9-80A8-6243-930B-F026D72C3CFC}" dt="2024-01-04T15:06:17.258" v="5751" actId="164"/>
          <ac:cxnSpMkLst>
            <pc:docMk/>
            <pc:sldMk cId="2582943627" sldId="352"/>
            <ac:cxnSpMk id="115" creationId="{27B14D66-EADD-CE19-1F54-F56B71B410F1}"/>
          </ac:cxnSpMkLst>
        </pc:cxnChg>
        <pc:cxnChg chg="add mod topLvl">
          <ac:chgData name="Xuejing Yue" userId="bd9301a4-4555-4316-911b-8ee6731d89c7" providerId="ADAL" clId="{A3CB1DD9-80A8-6243-930B-F026D72C3CFC}" dt="2024-01-04T15:06:17.258" v="5751" actId="164"/>
          <ac:cxnSpMkLst>
            <pc:docMk/>
            <pc:sldMk cId="2582943627" sldId="352"/>
            <ac:cxnSpMk id="116" creationId="{F3488435-5F46-86F8-78A3-A75ED2CF9C26}"/>
          </ac:cxnSpMkLst>
        </pc:cxnChg>
      </pc:sldChg>
      <pc:sldChg chg="new del">
        <pc:chgData name="Xuejing Yue" userId="bd9301a4-4555-4316-911b-8ee6731d89c7" providerId="ADAL" clId="{A3CB1DD9-80A8-6243-930B-F026D72C3CFC}" dt="2023-12-02T17:57:23.609" v="404" actId="680"/>
        <pc:sldMkLst>
          <pc:docMk/>
          <pc:sldMk cId="2735253844" sldId="353"/>
        </pc:sldMkLst>
      </pc:sldChg>
      <pc:sldChg chg="addSp delSp modSp new del mod setBg">
        <pc:chgData name="Xuejing Yue" userId="bd9301a4-4555-4316-911b-8ee6731d89c7" providerId="ADAL" clId="{A3CB1DD9-80A8-6243-930B-F026D72C3CFC}" dt="2023-12-03T16:41:38.307" v="3084" actId="2696"/>
        <pc:sldMkLst>
          <pc:docMk/>
          <pc:sldMk cId="3397808366" sldId="353"/>
        </pc:sldMkLst>
        <pc:spChg chg="add del mod ord">
          <ac:chgData name="Xuejing Yue" userId="bd9301a4-4555-4316-911b-8ee6731d89c7" providerId="ADAL" clId="{A3CB1DD9-80A8-6243-930B-F026D72C3CFC}" dt="2023-12-03T16:39:15.122" v="2983" actId="21"/>
          <ac:spMkLst>
            <pc:docMk/>
            <pc:sldMk cId="3397808366" sldId="353"/>
            <ac:spMk id="2" creationId="{9A434CA0-A99C-775E-931C-601C82579173}"/>
          </ac:spMkLst>
        </pc:spChg>
        <pc:spChg chg="add mod">
          <ac:chgData name="Xuejing Yue" userId="bd9301a4-4555-4316-911b-8ee6731d89c7" providerId="ADAL" clId="{A3CB1DD9-80A8-6243-930B-F026D72C3CFC}" dt="2023-12-03T16:36:08.278" v="2903" actId="164"/>
          <ac:spMkLst>
            <pc:docMk/>
            <pc:sldMk cId="3397808366" sldId="353"/>
            <ac:spMk id="9" creationId="{278680C9-CAA7-5B19-020F-0D9E095C2620}"/>
          </ac:spMkLst>
        </pc:spChg>
        <pc:spChg chg="add mod">
          <ac:chgData name="Xuejing Yue" userId="bd9301a4-4555-4316-911b-8ee6731d89c7" providerId="ADAL" clId="{A3CB1DD9-80A8-6243-930B-F026D72C3CFC}" dt="2023-12-03T16:36:13.174" v="2904" actId="164"/>
          <ac:spMkLst>
            <pc:docMk/>
            <pc:sldMk cId="3397808366" sldId="353"/>
            <ac:spMk id="10" creationId="{986AFDE5-36D8-2BD5-6A6F-1F91F9DDF04E}"/>
          </ac:spMkLst>
        </pc:spChg>
        <pc:spChg chg="add del">
          <ac:chgData name="Xuejing Yue" userId="bd9301a4-4555-4316-911b-8ee6731d89c7" providerId="ADAL" clId="{A3CB1DD9-80A8-6243-930B-F026D72C3CFC}" dt="2023-12-02T17:58:14.487" v="416" actId="26606"/>
          <ac:spMkLst>
            <pc:docMk/>
            <pc:sldMk cId="3397808366" sldId="353"/>
            <ac:spMk id="11" creationId="{56827C3C-D52F-46CE-A441-3CD6A1A6A0A2}"/>
          </ac:spMkLst>
        </pc:spChg>
        <pc:spChg chg="add del">
          <ac:chgData name="Xuejing Yue" userId="bd9301a4-4555-4316-911b-8ee6731d89c7" providerId="ADAL" clId="{A3CB1DD9-80A8-6243-930B-F026D72C3CFC}" dt="2023-12-02T17:58:14.487" v="416" actId="26606"/>
          <ac:spMkLst>
            <pc:docMk/>
            <pc:sldMk cId="3397808366" sldId="353"/>
            <ac:spMk id="13" creationId="{F52A8B51-0A89-497B-B882-6658E029A3F9}"/>
          </ac:spMkLst>
        </pc:spChg>
        <pc:spChg chg="add del mod">
          <ac:chgData name="Xuejing Yue" userId="bd9301a4-4555-4316-911b-8ee6731d89c7" providerId="ADAL" clId="{A3CB1DD9-80A8-6243-930B-F026D72C3CFC}" dt="2023-12-03T16:39:15.122" v="2983" actId="21"/>
          <ac:spMkLst>
            <pc:docMk/>
            <pc:sldMk cId="3397808366" sldId="353"/>
            <ac:spMk id="14" creationId="{09D57148-998C-CFF1-69A9-28F8F4FFC3A8}"/>
          </ac:spMkLst>
        </pc:spChg>
        <pc:spChg chg="add del">
          <ac:chgData name="Xuejing Yue" userId="bd9301a4-4555-4316-911b-8ee6731d89c7" providerId="ADAL" clId="{A3CB1DD9-80A8-6243-930B-F026D72C3CFC}" dt="2023-12-02T17:58:14.487" v="416" actId="26606"/>
          <ac:spMkLst>
            <pc:docMk/>
            <pc:sldMk cId="3397808366" sldId="353"/>
            <ac:spMk id="15" creationId="{EB1CEFBF-6F09-4052-862B-E219DA15757E}"/>
          </ac:spMkLst>
        </pc:spChg>
        <pc:spChg chg="add del mod">
          <ac:chgData name="Xuejing Yue" userId="bd9301a4-4555-4316-911b-8ee6731d89c7" providerId="ADAL" clId="{A3CB1DD9-80A8-6243-930B-F026D72C3CFC}" dt="2023-12-03T16:39:15.122" v="2983" actId="21"/>
          <ac:spMkLst>
            <pc:docMk/>
            <pc:sldMk cId="3397808366" sldId="353"/>
            <ac:spMk id="16" creationId="{2BCD714E-3193-EC4C-16FB-D76CA6EAB850}"/>
          </ac:spMkLst>
        </pc:spChg>
        <pc:spChg chg="add del">
          <ac:chgData name="Xuejing Yue" userId="bd9301a4-4555-4316-911b-8ee6731d89c7" providerId="ADAL" clId="{A3CB1DD9-80A8-6243-930B-F026D72C3CFC}" dt="2023-12-02T17:58:14.487" v="416" actId="26606"/>
          <ac:spMkLst>
            <pc:docMk/>
            <pc:sldMk cId="3397808366" sldId="353"/>
            <ac:spMk id="17" creationId="{BCB5D417-2A71-445D-B4C7-9E814D633D33}"/>
          </ac:spMkLst>
        </pc:spChg>
        <pc:grpChg chg="add mod">
          <ac:chgData name="Xuejing Yue" userId="bd9301a4-4555-4316-911b-8ee6731d89c7" providerId="ADAL" clId="{A3CB1DD9-80A8-6243-930B-F026D72C3CFC}" dt="2023-12-03T16:37:32.542" v="2922" actId="164"/>
          <ac:grpSpMkLst>
            <pc:docMk/>
            <pc:sldMk cId="3397808366" sldId="353"/>
            <ac:grpSpMk id="11" creationId="{31E275EA-0D11-9B83-CA50-9B39D781DA9B}"/>
          </ac:grpSpMkLst>
        </pc:grpChg>
        <pc:grpChg chg="add mod">
          <ac:chgData name="Xuejing Yue" userId="bd9301a4-4555-4316-911b-8ee6731d89c7" providerId="ADAL" clId="{A3CB1DD9-80A8-6243-930B-F026D72C3CFC}" dt="2023-12-03T16:38:10.211" v="2948" actId="164"/>
          <ac:grpSpMkLst>
            <pc:docMk/>
            <pc:sldMk cId="3397808366" sldId="353"/>
            <ac:grpSpMk id="12" creationId="{5AB3A3E5-3DF6-CC6C-449D-8F739DBB0F46}"/>
          </ac:grpSpMkLst>
        </pc:grpChg>
        <pc:grpChg chg="add del mod">
          <ac:chgData name="Xuejing Yue" userId="bd9301a4-4555-4316-911b-8ee6731d89c7" providerId="ADAL" clId="{A3CB1DD9-80A8-6243-930B-F026D72C3CFC}" dt="2023-12-03T16:39:15.122" v="2983" actId="21"/>
          <ac:grpSpMkLst>
            <pc:docMk/>
            <pc:sldMk cId="3397808366" sldId="353"/>
            <ac:grpSpMk id="13" creationId="{B32D6982-8486-3D0D-E421-FA2A2C616BA8}"/>
          </ac:grpSpMkLst>
        </pc:grpChg>
        <pc:grpChg chg="add del mod">
          <ac:chgData name="Xuejing Yue" userId="bd9301a4-4555-4316-911b-8ee6731d89c7" providerId="ADAL" clId="{A3CB1DD9-80A8-6243-930B-F026D72C3CFC}" dt="2023-12-03T16:39:15.122" v="2983" actId="21"/>
          <ac:grpSpMkLst>
            <pc:docMk/>
            <pc:sldMk cId="3397808366" sldId="353"/>
            <ac:grpSpMk id="15" creationId="{142BC736-E5EA-EF5E-B5D4-309B5A08188C}"/>
          </ac:grpSpMkLst>
        </pc:grpChg>
        <pc:picChg chg="add del mod">
          <ac:chgData name="Xuejing Yue" userId="bd9301a4-4555-4316-911b-8ee6731d89c7" providerId="ADAL" clId="{A3CB1DD9-80A8-6243-930B-F026D72C3CFC}" dt="2023-12-02T17:57:51.842" v="409" actId="478"/>
          <ac:picMkLst>
            <pc:docMk/>
            <pc:sldMk cId="3397808366" sldId="353"/>
            <ac:picMk id="3" creationId="{EF808F47-1518-C55C-71EE-CBCB294FB3F5}"/>
          </ac:picMkLst>
        </pc:picChg>
        <pc:picChg chg="add mod modCrop">
          <ac:chgData name="Xuejing Yue" userId="bd9301a4-4555-4316-911b-8ee6731d89c7" providerId="ADAL" clId="{A3CB1DD9-80A8-6243-930B-F026D72C3CFC}" dt="2023-12-03T16:37:32.542" v="2922" actId="164"/>
          <ac:picMkLst>
            <pc:docMk/>
            <pc:sldMk cId="3397808366" sldId="353"/>
            <ac:picMk id="4" creationId="{A5671D27-154C-C279-0CA9-6BE8E0DA4039}"/>
          </ac:picMkLst>
        </pc:picChg>
        <pc:picChg chg="add mod modCrop">
          <ac:chgData name="Xuejing Yue" userId="bd9301a4-4555-4316-911b-8ee6731d89c7" providerId="ADAL" clId="{A3CB1DD9-80A8-6243-930B-F026D72C3CFC}" dt="2023-12-03T16:38:23.959" v="2951" actId="732"/>
          <ac:picMkLst>
            <pc:docMk/>
            <pc:sldMk cId="3397808366" sldId="353"/>
            <ac:picMk id="5" creationId="{B293C852-1356-2036-B634-673FE12AA839}"/>
          </ac:picMkLst>
        </pc:picChg>
        <pc:picChg chg="add del mod modCrop">
          <ac:chgData name="Xuejing Yue" userId="bd9301a4-4555-4316-911b-8ee6731d89c7" providerId="ADAL" clId="{A3CB1DD9-80A8-6243-930B-F026D72C3CFC}" dt="2023-12-03T16:39:15.122" v="2983" actId="21"/>
          <ac:picMkLst>
            <pc:docMk/>
            <pc:sldMk cId="3397808366" sldId="353"/>
            <ac:picMk id="6" creationId="{B1E53DDE-2ECA-DB03-005E-36BB86F6C716}"/>
          </ac:picMkLst>
        </pc:picChg>
        <pc:picChg chg="add mod modCrop">
          <ac:chgData name="Xuejing Yue" userId="bd9301a4-4555-4316-911b-8ee6731d89c7" providerId="ADAL" clId="{A3CB1DD9-80A8-6243-930B-F026D72C3CFC}" dt="2023-12-03T16:36:13.174" v="2904" actId="164"/>
          <ac:picMkLst>
            <pc:docMk/>
            <pc:sldMk cId="3397808366" sldId="353"/>
            <ac:picMk id="7" creationId="{97C2C3F8-1AC3-F032-DB60-F1CD5AC9D0B9}"/>
          </ac:picMkLst>
        </pc:picChg>
        <pc:picChg chg="add mod">
          <ac:chgData name="Xuejing Yue" userId="bd9301a4-4555-4316-911b-8ee6731d89c7" providerId="ADAL" clId="{A3CB1DD9-80A8-6243-930B-F026D72C3CFC}" dt="2023-12-03T16:36:08.278" v="2903" actId="164"/>
          <ac:picMkLst>
            <pc:docMk/>
            <pc:sldMk cId="3397808366" sldId="353"/>
            <ac:picMk id="8" creationId="{6B3A7CA0-3EF1-AB26-3908-4BBBDA460492}"/>
          </ac:picMkLst>
        </pc:picChg>
      </pc:sldChg>
      <pc:sldChg chg="addSp delSp modSp new del mod">
        <pc:chgData name="Xuejing Yue" userId="bd9301a4-4555-4316-911b-8ee6731d89c7" providerId="ADAL" clId="{A3CB1DD9-80A8-6243-930B-F026D72C3CFC}" dt="2023-12-02T17:59:59.599" v="458" actId="2696"/>
        <pc:sldMkLst>
          <pc:docMk/>
          <pc:sldMk cId="2941195936" sldId="354"/>
        </pc:sldMkLst>
        <pc:spChg chg="del">
          <ac:chgData name="Xuejing Yue" userId="bd9301a4-4555-4316-911b-8ee6731d89c7" providerId="ADAL" clId="{A3CB1DD9-80A8-6243-930B-F026D72C3CFC}" dt="2023-12-02T17:59:06.446" v="429" actId="478"/>
          <ac:spMkLst>
            <pc:docMk/>
            <pc:sldMk cId="2941195936" sldId="354"/>
            <ac:spMk id="2" creationId="{ED6B3A50-A68B-D32E-6631-F7301754CBF3}"/>
          </ac:spMkLst>
        </pc:spChg>
        <pc:spChg chg="add del mod">
          <ac:chgData name="Xuejing Yue" userId="bd9301a4-4555-4316-911b-8ee6731d89c7" providerId="ADAL" clId="{A3CB1DD9-80A8-6243-930B-F026D72C3CFC}" dt="2023-12-02T17:59:31.193" v="432" actId="21"/>
          <ac:spMkLst>
            <pc:docMk/>
            <pc:sldMk cId="2941195936" sldId="354"/>
            <ac:spMk id="3" creationId="{D29074F7-CFC8-9217-3A97-C0A8E20EA30B}"/>
          </ac:spMkLst>
        </pc:spChg>
        <pc:spChg chg="add del mod">
          <ac:chgData name="Xuejing Yue" userId="bd9301a4-4555-4316-911b-8ee6731d89c7" providerId="ADAL" clId="{A3CB1DD9-80A8-6243-930B-F026D72C3CFC}" dt="2023-12-02T17:59:31.193" v="432" actId="21"/>
          <ac:spMkLst>
            <pc:docMk/>
            <pc:sldMk cId="2941195936" sldId="354"/>
            <ac:spMk id="4" creationId="{4C46D505-E9F9-FB2E-96D1-2EC9F34AAFC0}"/>
          </ac:spMkLst>
        </pc:spChg>
        <pc:spChg chg="add del mod">
          <ac:chgData name="Xuejing Yue" userId="bd9301a4-4555-4316-911b-8ee6731d89c7" providerId="ADAL" clId="{A3CB1DD9-80A8-6243-930B-F026D72C3CFC}" dt="2023-12-02T17:59:31.193" v="432" actId="21"/>
          <ac:spMkLst>
            <pc:docMk/>
            <pc:sldMk cId="2941195936" sldId="354"/>
            <ac:spMk id="5" creationId="{D3D131E3-7C58-EABC-9422-97470E81C63F}"/>
          </ac:spMkLst>
        </pc:spChg>
        <pc:spChg chg="add del mod">
          <ac:chgData name="Xuejing Yue" userId="bd9301a4-4555-4316-911b-8ee6731d89c7" providerId="ADAL" clId="{A3CB1DD9-80A8-6243-930B-F026D72C3CFC}" dt="2023-12-02T17:59:31.193" v="432" actId="21"/>
          <ac:spMkLst>
            <pc:docMk/>
            <pc:sldMk cId="2941195936" sldId="354"/>
            <ac:spMk id="6" creationId="{62E461DB-D419-E567-9C4F-594D32B089F6}"/>
          </ac:spMkLst>
        </pc:spChg>
        <pc:spChg chg="add del mod">
          <ac:chgData name="Xuejing Yue" userId="bd9301a4-4555-4316-911b-8ee6731d89c7" providerId="ADAL" clId="{A3CB1DD9-80A8-6243-930B-F026D72C3CFC}" dt="2023-12-02T17:59:31.193" v="432" actId="21"/>
          <ac:spMkLst>
            <pc:docMk/>
            <pc:sldMk cId="2941195936" sldId="354"/>
            <ac:spMk id="7" creationId="{C2842DE7-BD9A-4A93-B871-D3CC344796C9}"/>
          </ac:spMkLst>
        </pc:spChg>
        <pc:spChg chg="add del mod">
          <ac:chgData name="Xuejing Yue" userId="bd9301a4-4555-4316-911b-8ee6731d89c7" providerId="ADAL" clId="{A3CB1DD9-80A8-6243-930B-F026D72C3CFC}" dt="2023-12-02T17:59:31.193" v="432" actId="21"/>
          <ac:spMkLst>
            <pc:docMk/>
            <pc:sldMk cId="2941195936" sldId="354"/>
            <ac:spMk id="9" creationId="{C9CAC5C9-751E-0815-ADF7-04794B88DD16}"/>
          </ac:spMkLst>
        </pc:spChg>
        <pc:spChg chg="add del mod">
          <ac:chgData name="Xuejing Yue" userId="bd9301a4-4555-4316-911b-8ee6731d89c7" providerId="ADAL" clId="{A3CB1DD9-80A8-6243-930B-F026D72C3CFC}" dt="2023-12-02T17:59:31.193" v="432" actId="21"/>
          <ac:spMkLst>
            <pc:docMk/>
            <pc:sldMk cId="2941195936" sldId="354"/>
            <ac:spMk id="11" creationId="{D7F47DCC-7B8A-0869-C20E-DB3C877071E2}"/>
          </ac:spMkLst>
        </pc:spChg>
        <pc:spChg chg="add del mod">
          <ac:chgData name="Xuejing Yue" userId="bd9301a4-4555-4316-911b-8ee6731d89c7" providerId="ADAL" clId="{A3CB1DD9-80A8-6243-930B-F026D72C3CFC}" dt="2023-12-02T17:59:31.193" v="432" actId="21"/>
          <ac:spMkLst>
            <pc:docMk/>
            <pc:sldMk cId="2941195936" sldId="354"/>
            <ac:spMk id="13" creationId="{D7AD2C0D-C621-0781-8048-15513B86773A}"/>
          </ac:spMkLst>
        </pc:spChg>
        <pc:spChg chg="add del mod">
          <ac:chgData name="Xuejing Yue" userId="bd9301a4-4555-4316-911b-8ee6731d89c7" providerId="ADAL" clId="{A3CB1DD9-80A8-6243-930B-F026D72C3CFC}" dt="2023-12-02T17:59:31.193" v="432" actId="21"/>
          <ac:spMkLst>
            <pc:docMk/>
            <pc:sldMk cId="2941195936" sldId="354"/>
            <ac:spMk id="14" creationId="{9ED02BDA-8153-AC3F-0DA5-343D5F81EACD}"/>
          </ac:spMkLst>
        </pc:spChg>
        <pc:picChg chg="add del mod">
          <ac:chgData name="Xuejing Yue" userId="bd9301a4-4555-4316-911b-8ee6731d89c7" providerId="ADAL" clId="{A3CB1DD9-80A8-6243-930B-F026D72C3CFC}" dt="2023-12-02T17:59:31.193" v="432" actId="21"/>
          <ac:picMkLst>
            <pc:docMk/>
            <pc:sldMk cId="2941195936" sldId="354"/>
            <ac:picMk id="8" creationId="{AC994DDA-4D61-5A46-6ABE-D28FD5E14498}"/>
          </ac:picMkLst>
        </pc:picChg>
        <pc:picChg chg="add del mod">
          <ac:chgData name="Xuejing Yue" userId="bd9301a4-4555-4316-911b-8ee6731d89c7" providerId="ADAL" clId="{A3CB1DD9-80A8-6243-930B-F026D72C3CFC}" dt="2023-12-02T17:59:31.193" v="432" actId="21"/>
          <ac:picMkLst>
            <pc:docMk/>
            <pc:sldMk cId="2941195936" sldId="354"/>
            <ac:picMk id="10" creationId="{3A25E748-51C0-059D-804E-FE7AEA77BA3B}"/>
          </ac:picMkLst>
        </pc:picChg>
        <pc:picChg chg="add del mod">
          <ac:chgData name="Xuejing Yue" userId="bd9301a4-4555-4316-911b-8ee6731d89c7" providerId="ADAL" clId="{A3CB1DD9-80A8-6243-930B-F026D72C3CFC}" dt="2023-12-02T17:59:31.193" v="432" actId="21"/>
          <ac:picMkLst>
            <pc:docMk/>
            <pc:sldMk cId="2941195936" sldId="354"/>
            <ac:picMk id="12" creationId="{8B8CE779-1274-2BA5-1EAD-5F1263EA95E5}"/>
          </ac:picMkLst>
        </pc:picChg>
      </pc:sldChg>
      <pc:sldChg chg="addSp delSp modSp new mod">
        <pc:chgData name="Xuejing Yue" userId="bd9301a4-4555-4316-911b-8ee6731d89c7" providerId="ADAL" clId="{A3CB1DD9-80A8-6243-930B-F026D72C3CFC}" dt="2023-12-28T00:51:14.797" v="5373" actId="1076"/>
        <pc:sldMkLst>
          <pc:docMk/>
          <pc:sldMk cId="3935841978" sldId="355"/>
        </pc:sldMkLst>
        <pc:spChg chg="add mod">
          <ac:chgData name="Xuejing Yue" userId="bd9301a4-4555-4316-911b-8ee6731d89c7" providerId="ADAL" clId="{A3CB1DD9-80A8-6243-930B-F026D72C3CFC}" dt="2023-12-02T17:59:51.605" v="457" actId="1038"/>
          <ac:spMkLst>
            <pc:docMk/>
            <pc:sldMk cId="3935841978" sldId="355"/>
            <ac:spMk id="2" creationId="{C3E0F382-34B1-1501-37E1-F5C1BD1A47A3}"/>
          </ac:spMkLst>
        </pc:spChg>
        <pc:spChg chg="add del mod">
          <ac:chgData name="Xuejing Yue" userId="bd9301a4-4555-4316-911b-8ee6731d89c7" providerId="ADAL" clId="{A3CB1DD9-80A8-6243-930B-F026D72C3CFC}" dt="2023-12-03T03:44:45.425" v="2524" actId="21"/>
          <ac:spMkLst>
            <pc:docMk/>
            <pc:sldMk cId="3935841978" sldId="355"/>
            <ac:spMk id="3" creationId="{C36DB028-CF7D-64FC-E24B-4E08A8A62CFB}"/>
          </ac:spMkLst>
        </pc:spChg>
        <pc:spChg chg="add mod">
          <ac:chgData name="Xuejing Yue" userId="bd9301a4-4555-4316-911b-8ee6731d89c7" providerId="ADAL" clId="{A3CB1DD9-80A8-6243-930B-F026D72C3CFC}" dt="2023-12-18T15:03:17.983" v="4907" actId="1076"/>
          <ac:spMkLst>
            <pc:docMk/>
            <pc:sldMk cId="3935841978" sldId="355"/>
            <ac:spMk id="4" creationId="{422789AD-56DE-F010-575C-A908E70511ED}"/>
          </ac:spMkLst>
        </pc:spChg>
        <pc:spChg chg="add mod">
          <ac:chgData name="Xuejing Yue" userId="bd9301a4-4555-4316-911b-8ee6731d89c7" providerId="ADAL" clId="{A3CB1DD9-80A8-6243-930B-F026D72C3CFC}" dt="2023-12-09T02:38:34.695" v="4673" actId="1076"/>
          <ac:spMkLst>
            <pc:docMk/>
            <pc:sldMk cId="3935841978" sldId="355"/>
            <ac:spMk id="5" creationId="{C3662D97-84F9-1F97-52AC-C881AE179B0E}"/>
          </ac:spMkLst>
        </pc:spChg>
        <pc:spChg chg="add del mod">
          <ac:chgData name="Xuejing Yue" userId="bd9301a4-4555-4316-911b-8ee6731d89c7" providerId="ADAL" clId="{A3CB1DD9-80A8-6243-930B-F026D72C3CFC}" dt="2023-12-18T15:03:57.567" v="4911" actId="21"/>
          <ac:spMkLst>
            <pc:docMk/>
            <pc:sldMk cId="3935841978" sldId="355"/>
            <ac:spMk id="6" creationId="{585D01CA-56CD-8463-7AC8-796BFF2C0B8C}"/>
          </ac:spMkLst>
        </pc:spChg>
        <pc:spChg chg="add mod">
          <ac:chgData name="Xuejing Yue" userId="bd9301a4-4555-4316-911b-8ee6731d89c7" providerId="ADAL" clId="{A3CB1DD9-80A8-6243-930B-F026D72C3CFC}" dt="2023-12-27T14:54:25.738" v="4973" actId="20577"/>
          <ac:spMkLst>
            <pc:docMk/>
            <pc:sldMk cId="3935841978" sldId="355"/>
            <ac:spMk id="7" creationId="{FBD4948D-ACBA-F971-E1E6-12052DADADCE}"/>
          </ac:spMkLst>
        </pc:spChg>
        <pc:spChg chg="add del mod">
          <ac:chgData name="Xuejing Yue" userId="bd9301a4-4555-4316-911b-8ee6731d89c7" providerId="ADAL" clId="{A3CB1DD9-80A8-6243-930B-F026D72C3CFC}" dt="2023-12-03T03:48:18.579" v="2529" actId="21"/>
          <ac:spMkLst>
            <pc:docMk/>
            <pc:sldMk cId="3935841978" sldId="355"/>
            <ac:spMk id="8" creationId="{0A6CE248-F938-86B5-BA69-DE65A1332210}"/>
          </ac:spMkLst>
        </pc:spChg>
        <pc:spChg chg="add mod">
          <ac:chgData name="Xuejing Yue" userId="bd9301a4-4555-4316-911b-8ee6731d89c7" providerId="ADAL" clId="{A3CB1DD9-80A8-6243-930B-F026D72C3CFC}" dt="2023-12-28T00:50:56.811" v="5368" actId="1076"/>
          <ac:spMkLst>
            <pc:docMk/>
            <pc:sldMk cId="3935841978" sldId="355"/>
            <ac:spMk id="8" creationId="{68C31A1C-AA86-07B9-6F5E-06566A635A7A}"/>
          </ac:spMkLst>
        </pc:spChg>
        <pc:spChg chg="add del mod">
          <ac:chgData name="Xuejing Yue" userId="bd9301a4-4555-4316-911b-8ee6731d89c7" providerId="ADAL" clId="{A3CB1DD9-80A8-6243-930B-F026D72C3CFC}" dt="2023-12-18T15:04:24.699" v="4918"/>
          <ac:spMkLst>
            <pc:docMk/>
            <pc:sldMk cId="3935841978" sldId="355"/>
            <ac:spMk id="8" creationId="{E2103D0C-0DAC-0D97-FC31-F88E48526A1D}"/>
          </ac:spMkLst>
        </pc:spChg>
        <pc:spChg chg="add mod">
          <ac:chgData name="Xuejing Yue" userId="bd9301a4-4555-4316-911b-8ee6731d89c7" providerId="ADAL" clId="{A3CB1DD9-80A8-6243-930B-F026D72C3CFC}" dt="2023-12-28T00:32:34.540" v="5267" actId="1076"/>
          <ac:spMkLst>
            <pc:docMk/>
            <pc:sldMk cId="3935841978" sldId="355"/>
            <ac:spMk id="10" creationId="{C9D8382C-43B6-780A-7E73-90490D11B6FB}"/>
          </ac:spMkLst>
        </pc:spChg>
        <pc:spChg chg="add del mod">
          <ac:chgData name="Xuejing Yue" userId="bd9301a4-4555-4316-911b-8ee6731d89c7" providerId="ADAL" clId="{A3CB1DD9-80A8-6243-930B-F026D72C3CFC}" dt="2023-12-18T15:02:55.491" v="4903" actId="1076"/>
          <ac:spMkLst>
            <pc:docMk/>
            <pc:sldMk cId="3935841978" sldId="355"/>
            <ac:spMk id="12" creationId="{49935BA2-CBDB-FBED-5D66-9FEDF25F9B4E}"/>
          </ac:spMkLst>
        </pc:spChg>
        <pc:spChg chg="add del mod">
          <ac:chgData name="Xuejing Yue" userId="bd9301a4-4555-4316-911b-8ee6731d89c7" providerId="ADAL" clId="{A3CB1DD9-80A8-6243-930B-F026D72C3CFC}" dt="2023-12-03T16:21:00.023" v="2695" actId="21"/>
          <ac:spMkLst>
            <pc:docMk/>
            <pc:sldMk cId="3935841978" sldId="355"/>
            <ac:spMk id="13" creationId="{01A7654C-300C-0217-D09D-6FF22D349D11}"/>
          </ac:spMkLst>
        </pc:spChg>
        <pc:spChg chg="add del mod">
          <ac:chgData name="Xuejing Yue" userId="bd9301a4-4555-4316-911b-8ee6731d89c7" providerId="ADAL" clId="{A3CB1DD9-80A8-6243-930B-F026D72C3CFC}" dt="2023-12-18T14:58:12.639" v="4795" actId="478"/>
          <ac:spMkLst>
            <pc:docMk/>
            <pc:sldMk cId="3935841978" sldId="355"/>
            <ac:spMk id="14" creationId="{6DE29BF6-DDEE-7227-0D66-EDB04F61972E}"/>
          </ac:spMkLst>
        </pc:spChg>
        <pc:spChg chg="add del mod">
          <ac:chgData name="Xuejing Yue" userId="bd9301a4-4555-4316-911b-8ee6731d89c7" providerId="ADAL" clId="{A3CB1DD9-80A8-6243-930B-F026D72C3CFC}" dt="2023-12-03T16:20:00.571" v="2604" actId="21"/>
          <ac:spMkLst>
            <pc:docMk/>
            <pc:sldMk cId="3935841978" sldId="355"/>
            <ac:spMk id="16" creationId="{0C870870-0CF0-2053-2B48-6B032E42A042}"/>
          </ac:spMkLst>
        </pc:spChg>
        <pc:spChg chg="add mod">
          <ac:chgData name="Xuejing Yue" userId="bd9301a4-4555-4316-911b-8ee6731d89c7" providerId="ADAL" clId="{A3CB1DD9-80A8-6243-930B-F026D72C3CFC}" dt="2023-12-18T15:04:40.590" v="4922" actId="1076"/>
          <ac:spMkLst>
            <pc:docMk/>
            <pc:sldMk cId="3935841978" sldId="355"/>
            <ac:spMk id="16" creationId="{D001E116-BCBF-F63B-448D-CBF42682BE39}"/>
          </ac:spMkLst>
        </pc:spChg>
        <pc:spChg chg="add mod">
          <ac:chgData name="Xuejing Yue" userId="bd9301a4-4555-4316-911b-8ee6731d89c7" providerId="ADAL" clId="{A3CB1DD9-80A8-6243-930B-F026D72C3CFC}" dt="2023-12-18T15:03:06.940" v="4905" actId="1076"/>
          <ac:spMkLst>
            <pc:docMk/>
            <pc:sldMk cId="3935841978" sldId="355"/>
            <ac:spMk id="18" creationId="{53CA0750-1CDB-7714-DF5F-77FA9D3799BF}"/>
          </ac:spMkLst>
        </pc:spChg>
        <pc:spChg chg="add mod">
          <ac:chgData name="Xuejing Yue" userId="bd9301a4-4555-4316-911b-8ee6731d89c7" providerId="ADAL" clId="{A3CB1DD9-80A8-6243-930B-F026D72C3CFC}" dt="2023-12-09T02:38:53.785" v="4677" actId="1076"/>
          <ac:spMkLst>
            <pc:docMk/>
            <pc:sldMk cId="3935841978" sldId="355"/>
            <ac:spMk id="21" creationId="{1558C342-354B-E996-792D-909D3F9E5FA5}"/>
          </ac:spMkLst>
        </pc:spChg>
        <pc:spChg chg="add del mod">
          <ac:chgData name="Xuejing Yue" userId="bd9301a4-4555-4316-911b-8ee6731d89c7" providerId="ADAL" clId="{A3CB1DD9-80A8-6243-930B-F026D72C3CFC}" dt="2023-12-28T00:49:41.315" v="5341" actId="21"/>
          <ac:spMkLst>
            <pc:docMk/>
            <pc:sldMk cId="3935841978" sldId="355"/>
            <ac:spMk id="25" creationId="{792CEEA7-183F-0AAF-737C-3C182E35636A}"/>
          </ac:spMkLst>
        </pc:spChg>
        <pc:spChg chg="add mod">
          <ac:chgData name="Xuejing Yue" userId="bd9301a4-4555-4316-911b-8ee6731d89c7" providerId="ADAL" clId="{A3CB1DD9-80A8-6243-930B-F026D72C3CFC}" dt="2023-12-28T00:50:59.470" v="5369" actId="1076"/>
          <ac:spMkLst>
            <pc:docMk/>
            <pc:sldMk cId="3935841978" sldId="355"/>
            <ac:spMk id="26" creationId="{CE846120-04F1-AD6F-E77C-945B0C3EAA65}"/>
          </ac:spMkLst>
        </pc:spChg>
        <pc:picChg chg="add mod modCrop">
          <ac:chgData name="Xuejing Yue" userId="bd9301a4-4555-4316-911b-8ee6731d89c7" providerId="ADAL" clId="{A3CB1DD9-80A8-6243-930B-F026D72C3CFC}" dt="2023-12-28T00:51:09.379" v="5372" actId="1076"/>
          <ac:picMkLst>
            <pc:docMk/>
            <pc:sldMk cId="3935841978" sldId="355"/>
            <ac:picMk id="3" creationId="{FE6598AB-DA03-8447-9A94-C59C8CE197C4}"/>
          </ac:picMkLst>
        </pc:picChg>
        <pc:picChg chg="add mod modCrop">
          <ac:chgData name="Xuejing Yue" userId="bd9301a4-4555-4316-911b-8ee6731d89c7" providerId="ADAL" clId="{A3CB1DD9-80A8-6243-930B-F026D72C3CFC}" dt="2023-12-28T00:24:12.171" v="5262" actId="1076"/>
          <ac:picMkLst>
            <pc:docMk/>
            <pc:sldMk cId="3935841978" sldId="355"/>
            <ac:picMk id="6" creationId="{416B92C4-90DE-374E-7319-9EA4C00D9CF3}"/>
          </ac:picMkLst>
        </pc:picChg>
        <pc:picChg chg="add del mod">
          <ac:chgData name="Xuejing Yue" userId="bd9301a4-4555-4316-911b-8ee6731d89c7" providerId="ADAL" clId="{A3CB1DD9-80A8-6243-930B-F026D72C3CFC}" dt="2023-12-03T03:48:18.579" v="2529" actId="21"/>
          <ac:picMkLst>
            <pc:docMk/>
            <pc:sldMk cId="3935841978" sldId="355"/>
            <ac:picMk id="7" creationId="{3E00B181-0527-3104-672D-C2C38EA8866D}"/>
          </ac:picMkLst>
        </pc:picChg>
        <pc:picChg chg="add mod modCrop">
          <ac:chgData name="Xuejing Yue" userId="bd9301a4-4555-4316-911b-8ee6731d89c7" providerId="ADAL" clId="{A3CB1DD9-80A8-6243-930B-F026D72C3CFC}" dt="2023-12-28T00:32:32.370" v="5266" actId="1076"/>
          <ac:picMkLst>
            <pc:docMk/>
            <pc:sldMk cId="3935841978" sldId="355"/>
            <ac:picMk id="9" creationId="{EBFA2A07-80CB-1703-8AE4-387961D015FF}"/>
          </ac:picMkLst>
        </pc:picChg>
        <pc:picChg chg="add del mod modCrop">
          <ac:chgData name="Xuejing Yue" userId="bd9301a4-4555-4316-911b-8ee6731d89c7" providerId="ADAL" clId="{A3CB1DD9-80A8-6243-930B-F026D72C3CFC}" dt="2023-12-28T00:40:06.605" v="5279" actId="1076"/>
          <ac:picMkLst>
            <pc:docMk/>
            <pc:sldMk cId="3935841978" sldId="355"/>
            <ac:picMk id="11" creationId="{6D28B8D0-3221-01C4-243D-1BEB02F26FB3}"/>
          </ac:picMkLst>
        </pc:picChg>
        <pc:picChg chg="add del mod">
          <ac:chgData name="Xuejing Yue" userId="bd9301a4-4555-4316-911b-8ee6731d89c7" providerId="ADAL" clId="{A3CB1DD9-80A8-6243-930B-F026D72C3CFC}" dt="2023-12-18T15:04:24.699" v="4918"/>
          <ac:picMkLst>
            <pc:docMk/>
            <pc:sldMk cId="3935841978" sldId="355"/>
            <ac:picMk id="13" creationId="{170E57F8-B576-E1EA-EB39-CA5C61E57CCC}"/>
          </ac:picMkLst>
        </pc:picChg>
        <pc:picChg chg="add mod">
          <ac:chgData name="Xuejing Yue" userId="bd9301a4-4555-4316-911b-8ee6731d89c7" providerId="ADAL" clId="{A3CB1DD9-80A8-6243-930B-F026D72C3CFC}" dt="2023-12-28T00:51:14.797" v="5373" actId="1076"/>
          <ac:picMkLst>
            <pc:docMk/>
            <pc:sldMk cId="3935841978" sldId="355"/>
            <ac:picMk id="13" creationId="{6D65A79E-A09E-9148-DF30-E2DA6898C831}"/>
          </ac:picMkLst>
        </pc:picChg>
        <pc:picChg chg="add del mod">
          <ac:chgData name="Xuejing Yue" userId="bd9301a4-4555-4316-911b-8ee6731d89c7" providerId="ADAL" clId="{A3CB1DD9-80A8-6243-930B-F026D72C3CFC}" dt="2023-12-03T16:20:00.571" v="2604" actId="21"/>
          <ac:picMkLst>
            <pc:docMk/>
            <pc:sldMk cId="3935841978" sldId="355"/>
            <ac:picMk id="15" creationId="{2CC3B031-7C4B-7C39-6778-33A82B33065A}"/>
          </ac:picMkLst>
        </pc:picChg>
        <pc:picChg chg="add del mod">
          <ac:chgData name="Xuejing Yue" userId="bd9301a4-4555-4316-911b-8ee6731d89c7" providerId="ADAL" clId="{A3CB1DD9-80A8-6243-930B-F026D72C3CFC}" dt="2023-12-03T02:59:55.407" v="2104" actId="21"/>
          <ac:picMkLst>
            <pc:docMk/>
            <pc:sldMk cId="3935841978" sldId="355"/>
            <ac:picMk id="15" creationId="{579B6F9D-2565-2AB5-E182-69D041BF6BDD}"/>
          </ac:picMkLst>
        </pc:picChg>
        <pc:picChg chg="add mod">
          <ac:chgData name="Xuejing Yue" userId="bd9301a4-4555-4316-911b-8ee6731d89c7" providerId="ADAL" clId="{A3CB1DD9-80A8-6243-930B-F026D72C3CFC}" dt="2023-12-18T15:04:40.590" v="4922" actId="1076"/>
          <ac:picMkLst>
            <pc:docMk/>
            <pc:sldMk cId="3935841978" sldId="355"/>
            <ac:picMk id="15" creationId="{D168DA5B-EFC6-3C4E-4238-FDD7657593D1}"/>
          </ac:picMkLst>
        </pc:picChg>
        <pc:picChg chg="add mod modCrop">
          <ac:chgData name="Xuejing Yue" userId="bd9301a4-4555-4316-911b-8ee6731d89c7" providerId="ADAL" clId="{A3CB1DD9-80A8-6243-930B-F026D72C3CFC}" dt="2023-12-18T15:03:02.949" v="4904" actId="1076"/>
          <ac:picMkLst>
            <pc:docMk/>
            <pc:sldMk cId="3935841978" sldId="355"/>
            <ac:picMk id="17" creationId="{24EE6865-B2D1-EF06-50C9-901768923D35}"/>
          </ac:picMkLst>
        </pc:picChg>
        <pc:picChg chg="add mod">
          <ac:chgData name="Xuejing Yue" userId="bd9301a4-4555-4316-911b-8ee6731d89c7" providerId="ADAL" clId="{A3CB1DD9-80A8-6243-930B-F026D72C3CFC}" dt="2023-12-28T00:40:01.677" v="5277" actId="1076"/>
          <ac:picMkLst>
            <pc:docMk/>
            <pc:sldMk cId="3935841978" sldId="355"/>
            <ac:picMk id="20" creationId="{4B053359-E138-CDDC-910F-8AD86242D662}"/>
          </ac:picMkLst>
        </pc:picChg>
        <pc:picChg chg="add del mod">
          <ac:chgData name="Xuejing Yue" userId="bd9301a4-4555-4316-911b-8ee6731d89c7" providerId="ADAL" clId="{A3CB1DD9-80A8-6243-930B-F026D72C3CFC}" dt="2023-12-03T16:19:38.384" v="2599" actId="21"/>
          <ac:picMkLst>
            <pc:docMk/>
            <pc:sldMk cId="3935841978" sldId="355"/>
            <ac:picMk id="23" creationId="{079BCC02-83B5-BC80-E23A-6942177AF665}"/>
          </ac:picMkLst>
        </pc:picChg>
        <pc:picChg chg="add del mod">
          <ac:chgData name="Xuejing Yue" userId="bd9301a4-4555-4316-911b-8ee6731d89c7" providerId="ADAL" clId="{A3CB1DD9-80A8-6243-930B-F026D72C3CFC}" dt="2023-12-28T00:49:41.315" v="5341" actId="21"/>
          <ac:picMkLst>
            <pc:docMk/>
            <pc:sldMk cId="3935841978" sldId="355"/>
            <ac:picMk id="24" creationId="{EB0CE4ED-A9B0-2962-5EF6-22311A098730}"/>
          </ac:picMkLst>
        </pc:picChg>
        <pc:picChg chg="add mod">
          <ac:chgData name="Xuejing Yue" userId="bd9301a4-4555-4316-911b-8ee6731d89c7" providerId="ADAL" clId="{A3CB1DD9-80A8-6243-930B-F026D72C3CFC}" dt="2023-12-18T15:03:14.358" v="4906" actId="1076"/>
          <ac:picMkLst>
            <pc:docMk/>
            <pc:sldMk cId="3935841978" sldId="355"/>
            <ac:picMk id="1026" creationId="{085C178D-89F1-BCF7-8B2C-CA90E9B820CC}"/>
          </ac:picMkLst>
        </pc:picChg>
        <pc:picChg chg="add del mod">
          <ac:chgData name="Xuejing Yue" userId="bd9301a4-4555-4316-911b-8ee6731d89c7" providerId="ADAL" clId="{A3CB1DD9-80A8-6243-930B-F026D72C3CFC}" dt="2023-12-18T14:58:09.897" v="4794" actId="478"/>
          <ac:picMkLst>
            <pc:docMk/>
            <pc:sldMk cId="3935841978" sldId="355"/>
            <ac:picMk id="1028" creationId="{EDFE3BB9-76F7-0E83-FBA3-69117C718F1B}"/>
          </ac:picMkLst>
        </pc:picChg>
        <pc:picChg chg="add mod">
          <ac:chgData name="Xuejing Yue" userId="bd9301a4-4555-4316-911b-8ee6731d89c7" providerId="ADAL" clId="{A3CB1DD9-80A8-6243-930B-F026D72C3CFC}" dt="2023-12-28T00:40:28.170" v="5281" actId="732"/>
          <ac:picMkLst>
            <pc:docMk/>
            <pc:sldMk cId="3935841978" sldId="355"/>
            <ac:picMk id="1030" creationId="{B091E291-2C70-7F4C-A184-98AD0229C45D}"/>
          </ac:picMkLst>
        </pc:picChg>
        <pc:picChg chg="add del mod">
          <ac:chgData name="Xuejing Yue" userId="bd9301a4-4555-4316-911b-8ee6731d89c7" providerId="ADAL" clId="{A3CB1DD9-80A8-6243-930B-F026D72C3CFC}" dt="2023-12-18T15:03:57.567" v="4911" actId="21"/>
          <ac:picMkLst>
            <pc:docMk/>
            <pc:sldMk cId="3935841978" sldId="355"/>
            <ac:picMk id="1032" creationId="{E469EE89-E28C-05AA-D734-59C7D351B6C1}"/>
          </ac:picMkLst>
        </pc:picChg>
      </pc:sldChg>
      <pc:sldChg chg="modSp add mod">
        <pc:chgData name="Xuejing Yue" userId="bd9301a4-4555-4316-911b-8ee6731d89c7" providerId="ADAL" clId="{A3CB1DD9-80A8-6243-930B-F026D72C3CFC}" dt="2023-12-03T17:21:23.781" v="4556" actId="207"/>
        <pc:sldMkLst>
          <pc:docMk/>
          <pc:sldMk cId="3716347862" sldId="356"/>
        </pc:sldMkLst>
        <pc:spChg chg="mod">
          <ac:chgData name="Xuejing Yue" userId="bd9301a4-4555-4316-911b-8ee6731d89c7" providerId="ADAL" clId="{A3CB1DD9-80A8-6243-930B-F026D72C3CFC}" dt="2023-12-03T17:21:23.781" v="4556" actId="207"/>
          <ac:spMkLst>
            <pc:docMk/>
            <pc:sldMk cId="3716347862" sldId="356"/>
            <ac:spMk id="3" creationId="{B97246FD-EF03-5AAC-FD2B-5D64D6D3D6DE}"/>
          </ac:spMkLst>
        </pc:spChg>
      </pc:sldChg>
      <pc:sldChg chg="new del">
        <pc:chgData name="Xuejing Yue" userId="bd9301a4-4555-4316-911b-8ee6731d89c7" providerId="ADAL" clId="{A3CB1DD9-80A8-6243-930B-F026D72C3CFC}" dt="2023-12-03T01:50:09.565" v="621" actId="2696"/>
        <pc:sldMkLst>
          <pc:docMk/>
          <pc:sldMk cId="1100003327" sldId="357"/>
        </pc:sldMkLst>
      </pc:sldChg>
      <pc:sldChg chg="modSp new mod ord">
        <pc:chgData name="Xuejing Yue" userId="bd9301a4-4555-4316-911b-8ee6731d89c7" providerId="ADAL" clId="{A3CB1DD9-80A8-6243-930B-F026D72C3CFC}" dt="2024-01-04T22:46:20.303" v="5787"/>
        <pc:sldMkLst>
          <pc:docMk/>
          <pc:sldMk cId="1873057748" sldId="358"/>
        </pc:sldMkLst>
        <pc:spChg chg="mod">
          <ac:chgData name="Xuejing Yue" userId="bd9301a4-4555-4316-911b-8ee6731d89c7" providerId="ADAL" clId="{A3CB1DD9-80A8-6243-930B-F026D72C3CFC}" dt="2024-01-04T22:46:20.303" v="5787"/>
          <ac:spMkLst>
            <pc:docMk/>
            <pc:sldMk cId="1873057748" sldId="358"/>
            <ac:spMk id="2" creationId="{46B6A60F-4A32-8851-2A82-AA5CE097BD0A}"/>
          </ac:spMkLst>
        </pc:spChg>
        <pc:spChg chg="mod">
          <ac:chgData name="Xuejing Yue" userId="bd9301a4-4555-4316-911b-8ee6731d89c7" providerId="ADAL" clId="{A3CB1DD9-80A8-6243-930B-F026D72C3CFC}" dt="2024-01-04T22:46:20.303" v="5787"/>
          <ac:spMkLst>
            <pc:docMk/>
            <pc:sldMk cId="1873057748" sldId="358"/>
            <ac:spMk id="3" creationId="{FD732785-775C-7595-441D-16DACD822B2F}"/>
          </ac:spMkLst>
        </pc:spChg>
      </pc:sldChg>
      <pc:sldChg chg="modSp new mod">
        <pc:chgData name="Xuejing Yue" userId="bd9301a4-4555-4316-911b-8ee6731d89c7" providerId="ADAL" clId="{A3CB1DD9-80A8-6243-930B-F026D72C3CFC}" dt="2024-01-04T22:46:20.303" v="5787"/>
        <pc:sldMkLst>
          <pc:docMk/>
          <pc:sldMk cId="2845117179" sldId="359"/>
        </pc:sldMkLst>
        <pc:spChg chg="mod">
          <ac:chgData name="Xuejing Yue" userId="bd9301a4-4555-4316-911b-8ee6731d89c7" providerId="ADAL" clId="{A3CB1DD9-80A8-6243-930B-F026D72C3CFC}" dt="2024-01-04T22:46:20.303" v="5787"/>
          <ac:spMkLst>
            <pc:docMk/>
            <pc:sldMk cId="2845117179" sldId="359"/>
            <ac:spMk id="2" creationId="{CCFC8554-80DA-A7DE-0DCC-30A12AC6ECB7}"/>
          </ac:spMkLst>
        </pc:spChg>
        <pc:spChg chg="mod">
          <ac:chgData name="Xuejing Yue" userId="bd9301a4-4555-4316-911b-8ee6731d89c7" providerId="ADAL" clId="{A3CB1DD9-80A8-6243-930B-F026D72C3CFC}" dt="2024-01-04T22:46:20.303" v="5787"/>
          <ac:spMkLst>
            <pc:docMk/>
            <pc:sldMk cId="2845117179" sldId="359"/>
            <ac:spMk id="3" creationId="{961F268F-AAD7-275B-FC7F-73A1052F8803}"/>
          </ac:spMkLst>
        </pc:spChg>
      </pc:sldChg>
      <pc:sldChg chg="addSp delSp modSp new mod">
        <pc:chgData name="Xuejing Yue" userId="bd9301a4-4555-4316-911b-8ee6731d89c7" providerId="ADAL" clId="{A3CB1DD9-80A8-6243-930B-F026D72C3CFC}" dt="2023-12-03T17:21:09.767" v="4543" actId="207"/>
        <pc:sldMkLst>
          <pc:docMk/>
          <pc:sldMk cId="653575564" sldId="360"/>
        </pc:sldMkLst>
        <pc:spChg chg="add mod">
          <ac:chgData name="Xuejing Yue" userId="bd9301a4-4555-4316-911b-8ee6731d89c7" providerId="ADAL" clId="{A3CB1DD9-80A8-6243-930B-F026D72C3CFC}" dt="2023-12-03T17:21:09.767" v="4543" actId="207"/>
          <ac:spMkLst>
            <pc:docMk/>
            <pc:sldMk cId="653575564" sldId="360"/>
            <ac:spMk id="3" creationId="{29E373C6-1233-2D3B-18A4-05579CC2C95A}"/>
          </ac:spMkLst>
        </pc:spChg>
        <pc:picChg chg="add del mod">
          <ac:chgData name="Xuejing Yue" userId="bd9301a4-4555-4316-911b-8ee6731d89c7" providerId="ADAL" clId="{A3CB1DD9-80A8-6243-930B-F026D72C3CFC}" dt="2023-12-03T17:11:48.613" v="4276" actId="21"/>
          <ac:picMkLst>
            <pc:docMk/>
            <pc:sldMk cId="653575564" sldId="360"/>
            <ac:picMk id="4" creationId="{DA509B99-5C72-4F9B-9EFA-1B6805011818}"/>
          </ac:picMkLst>
        </pc:picChg>
      </pc:sldChg>
      <pc:sldChg chg="modSp new mod">
        <pc:chgData name="Xuejing Yue" userId="bd9301a4-4555-4316-911b-8ee6731d89c7" providerId="ADAL" clId="{A3CB1DD9-80A8-6243-930B-F026D72C3CFC}" dt="2024-01-04T22:46:20.303" v="5787"/>
        <pc:sldMkLst>
          <pc:docMk/>
          <pc:sldMk cId="3044125628" sldId="361"/>
        </pc:sldMkLst>
        <pc:spChg chg="mod">
          <ac:chgData name="Xuejing Yue" userId="bd9301a4-4555-4316-911b-8ee6731d89c7" providerId="ADAL" clId="{A3CB1DD9-80A8-6243-930B-F026D72C3CFC}" dt="2024-01-04T22:46:20.303" v="5787"/>
          <ac:spMkLst>
            <pc:docMk/>
            <pc:sldMk cId="3044125628" sldId="361"/>
            <ac:spMk id="2" creationId="{27A6652E-7697-3D5A-9739-29D9CC304E1F}"/>
          </ac:spMkLst>
        </pc:spChg>
        <pc:spChg chg="mod">
          <ac:chgData name="Xuejing Yue" userId="bd9301a4-4555-4316-911b-8ee6731d89c7" providerId="ADAL" clId="{A3CB1DD9-80A8-6243-930B-F026D72C3CFC}" dt="2024-01-04T22:46:20.303" v="5787"/>
          <ac:spMkLst>
            <pc:docMk/>
            <pc:sldMk cId="3044125628" sldId="361"/>
            <ac:spMk id="3" creationId="{1D25F7F0-0671-859F-C421-7981ECF08F9B}"/>
          </ac:spMkLst>
        </pc:spChg>
      </pc:sldChg>
      <pc:sldChg chg="addSp modSp new mod">
        <pc:chgData name="Xuejing Yue" userId="bd9301a4-4555-4316-911b-8ee6731d89c7" providerId="ADAL" clId="{A3CB1DD9-80A8-6243-930B-F026D72C3CFC}" dt="2024-01-04T22:46:20.303" v="5787"/>
        <pc:sldMkLst>
          <pc:docMk/>
          <pc:sldMk cId="3479879161" sldId="362"/>
        </pc:sldMkLst>
        <pc:spChg chg="mod">
          <ac:chgData name="Xuejing Yue" userId="bd9301a4-4555-4316-911b-8ee6731d89c7" providerId="ADAL" clId="{A3CB1DD9-80A8-6243-930B-F026D72C3CFC}" dt="2024-01-04T22:46:20.303" v="5787"/>
          <ac:spMkLst>
            <pc:docMk/>
            <pc:sldMk cId="3479879161" sldId="362"/>
            <ac:spMk id="2" creationId="{C549F092-4F29-7CF8-E714-E78D84C90CE1}"/>
          </ac:spMkLst>
        </pc:spChg>
        <pc:spChg chg="add mod">
          <ac:chgData name="Xuejing Yue" userId="bd9301a4-4555-4316-911b-8ee6731d89c7" providerId="ADAL" clId="{A3CB1DD9-80A8-6243-930B-F026D72C3CFC}" dt="2023-12-03T02:08:35.401" v="1481" actId="2085"/>
          <ac:spMkLst>
            <pc:docMk/>
            <pc:sldMk cId="3479879161" sldId="362"/>
            <ac:spMk id="4" creationId="{33E2FFDF-EF9A-730D-C0F5-0A7CBD5A273B}"/>
          </ac:spMkLst>
        </pc:spChg>
        <pc:spChg chg="add mod">
          <ac:chgData name="Xuejing Yue" userId="bd9301a4-4555-4316-911b-8ee6731d89c7" providerId="ADAL" clId="{A3CB1DD9-80A8-6243-930B-F026D72C3CFC}" dt="2023-12-03T02:09:17.068" v="1493" actId="14100"/>
          <ac:spMkLst>
            <pc:docMk/>
            <pc:sldMk cId="3479879161" sldId="362"/>
            <ac:spMk id="5" creationId="{D2FABDC0-BF38-7D91-747C-8DA48523019C}"/>
          </ac:spMkLst>
        </pc:spChg>
        <pc:picChg chg="add mod modCrop">
          <ac:chgData name="Xuejing Yue" userId="bd9301a4-4555-4316-911b-8ee6731d89c7" providerId="ADAL" clId="{A3CB1DD9-80A8-6243-930B-F026D72C3CFC}" dt="2023-12-03T02:08:52.422" v="1485" actId="1076"/>
          <ac:picMkLst>
            <pc:docMk/>
            <pc:sldMk cId="3479879161" sldId="362"/>
            <ac:picMk id="3" creationId="{10605B39-D85D-C05B-5C45-C8768767E2AB}"/>
          </ac:picMkLst>
        </pc:picChg>
      </pc:sldChg>
      <pc:sldChg chg="modSp new mod">
        <pc:chgData name="Xuejing Yue" userId="bd9301a4-4555-4316-911b-8ee6731d89c7" providerId="ADAL" clId="{A3CB1DD9-80A8-6243-930B-F026D72C3CFC}" dt="2024-01-04T22:46:20.303" v="5787"/>
        <pc:sldMkLst>
          <pc:docMk/>
          <pc:sldMk cId="4194761643" sldId="363"/>
        </pc:sldMkLst>
        <pc:spChg chg="mod">
          <ac:chgData name="Xuejing Yue" userId="bd9301a4-4555-4316-911b-8ee6731d89c7" providerId="ADAL" clId="{A3CB1DD9-80A8-6243-930B-F026D72C3CFC}" dt="2024-01-04T22:46:20.303" v="5787"/>
          <ac:spMkLst>
            <pc:docMk/>
            <pc:sldMk cId="4194761643" sldId="363"/>
            <ac:spMk id="2" creationId="{B0198F25-A844-C1B3-812A-CA061AF6D078}"/>
          </ac:spMkLst>
        </pc:spChg>
        <pc:spChg chg="mod">
          <ac:chgData name="Xuejing Yue" userId="bd9301a4-4555-4316-911b-8ee6731d89c7" providerId="ADAL" clId="{A3CB1DD9-80A8-6243-930B-F026D72C3CFC}" dt="2024-01-04T22:46:20.303" v="5787"/>
          <ac:spMkLst>
            <pc:docMk/>
            <pc:sldMk cId="4194761643" sldId="363"/>
            <ac:spMk id="3" creationId="{D125982F-867F-7CF2-47AD-F4B21471C487}"/>
          </ac:spMkLst>
        </pc:spChg>
      </pc:sldChg>
      <pc:sldChg chg="addSp delSp modSp new mod">
        <pc:chgData name="Xuejing Yue" userId="bd9301a4-4555-4316-911b-8ee6731d89c7" providerId="ADAL" clId="{A3CB1DD9-80A8-6243-930B-F026D72C3CFC}" dt="2023-12-03T17:27:49.019" v="4626" actId="14861"/>
        <pc:sldMkLst>
          <pc:docMk/>
          <pc:sldMk cId="3185083207" sldId="364"/>
        </pc:sldMkLst>
        <pc:spChg chg="mod">
          <ac:chgData name="Xuejing Yue" userId="bd9301a4-4555-4316-911b-8ee6731d89c7" providerId="ADAL" clId="{A3CB1DD9-80A8-6243-930B-F026D72C3CFC}" dt="2023-12-03T17:23:34.735" v="4582" actId="20577"/>
          <ac:spMkLst>
            <pc:docMk/>
            <pc:sldMk cId="3185083207" sldId="364"/>
            <ac:spMk id="2" creationId="{5D42E0DD-8C1B-E266-0215-A531B6F87504}"/>
          </ac:spMkLst>
        </pc:spChg>
        <pc:spChg chg="del">
          <ac:chgData name="Xuejing Yue" userId="bd9301a4-4555-4316-911b-8ee6731d89c7" providerId="ADAL" clId="{A3CB1DD9-80A8-6243-930B-F026D72C3CFC}" dt="2023-12-03T17:27:08.570" v="4618" actId="478"/>
          <ac:spMkLst>
            <pc:docMk/>
            <pc:sldMk cId="3185083207" sldId="364"/>
            <ac:spMk id="3" creationId="{42EF56BD-3C05-BC0E-E690-E772F91C0390}"/>
          </ac:spMkLst>
        </pc:spChg>
        <pc:graphicFrameChg chg="add mod modGraphic">
          <ac:chgData name="Xuejing Yue" userId="bd9301a4-4555-4316-911b-8ee6731d89c7" providerId="ADAL" clId="{A3CB1DD9-80A8-6243-930B-F026D72C3CFC}" dt="2023-12-03T17:27:49.019" v="4626" actId="14861"/>
          <ac:graphicFrameMkLst>
            <pc:docMk/>
            <pc:sldMk cId="3185083207" sldId="364"/>
            <ac:graphicFrameMk id="4" creationId="{196AE53C-52B4-DED7-A6F9-AD5DB8B0A801}"/>
          </ac:graphicFrameMkLst>
        </pc:graphicFrameChg>
      </pc:sldChg>
      <pc:sldChg chg="modSp new mod">
        <pc:chgData name="Xuejing Yue" userId="bd9301a4-4555-4316-911b-8ee6731d89c7" providerId="ADAL" clId="{A3CB1DD9-80A8-6243-930B-F026D72C3CFC}" dt="2024-01-04T22:46:20.303" v="5787"/>
        <pc:sldMkLst>
          <pc:docMk/>
          <pc:sldMk cId="2396787559" sldId="365"/>
        </pc:sldMkLst>
        <pc:spChg chg="mod">
          <ac:chgData name="Xuejing Yue" userId="bd9301a4-4555-4316-911b-8ee6731d89c7" providerId="ADAL" clId="{A3CB1DD9-80A8-6243-930B-F026D72C3CFC}" dt="2024-01-04T22:46:20.303" v="5787"/>
          <ac:spMkLst>
            <pc:docMk/>
            <pc:sldMk cId="2396787559" sldId="365"/>
            <ac:spMk id="2" creationId="{C1EB380A-BB05-BF7C-ED67-55A9902034B3}"/>
          </ac:spMkLst>
        </pc:spChg>
        <pc:spChg chg="mod">
          <ac:chgData name="Xuejing Yue" userId="bd9301a4-4555-4316-911b-8ee6731d89c7" providerId="ADAL" clId="{A3CB1DD9-80A8-6243-930B-F026D72C3CFC}" dt="2024-01-04T22:46:20.303" v="5787"/>
          <ac:spMkLst>
            <pc:docMk/>
            <pc:sldMk cId="2396787559" sldId="365"/>
            <ac:spMk id="3" creationId="{417F2725-406F-282C-E8B5-CC0D752C2C4F}"/>
          </ac:spMkLst>
        </pc:spChg>
      </pc:sldChg>
      <pc:sldChg chg="modSp new mod">
        <pc:chgData name="Xuejing Yue" userId="bd9301a4-4555-4316-911b-8ee6731d89c7" providerId="ADAL" clId="{A3CB1DD9-80A8-6243-930B-F026D72C3CFC}" dt="2024-01-04T22:46:20.303" v="5787"/>
        <pc:sldMkLst>
          <pc:docMk/>
          <pc:sldMk cId="3313738424" sldId="366"/>
        </pc:sldMkLst>
        <pc:spChg chg="mod">
          <ac:chgData name="Xuejing Yue" userId="bd9301a4-4555-4316-911b-8ee6731d89c7" providerId="ADAL" clId="{A3CB1DD9-80A8-6243-930B-F026D72C3CFC}" dt="2024-01-04T22:46:20.303" v="5787"/>
          <ac:spMkLst>
            <pc:docMk/>
            <pc:sldMk cId="3313738424" sldId="366"/>
            <ac:spMk id="2" creationId="{82692B5D-FEA8-0611-3580-5D37343739BF}"/>
          </ac:spMkLst>
        </pc:spChg>
        <pc:spChg chg="mod">
          <ac:chgData name="Xuejing Yue" userId="bd9301a4-4555-4316-911b-8ee6731d89c7" providerId="ADAL" clId="{A3CB1DD9-80A8-6243-930B-F026D72C3CFC}" dt="2024-01-04T22:46:20.303" v="5787"/>
          <ac:spMkLst>
            <pc:docMk/>
            <pc:sldMk cId="3313738424" sldId="366"/>
            <ac:spMk id="3" creationId="{CEA9982E-AA6D-827D-E109-B598BF97C769}"/>
          </ac:spMkLst>
        </pc:spChg>
      </pc:sldChg>
      <pc:sldChg chg="modSp new mod">
        <pc:chgData name="Xuejing Yue" userId="bd9301a4-4555-4316-911b-8ee6731d89c7" providerId="ADAL" clId="{A3CB1DD9-80A8-6243-930B-F026D72C3CFC}" dt="2024-01-04T22:46:20.303" v="5787"/>
        <pc:sldMkLst>
          <pc:docMk/>
          <pc:sldMk cId="1415430030" sldId="367"/>
        </pc:sldMkLst>
        <pc:spChg chg="mod">
          <ac:chgData name="Xuejing Yue" userId="bd9301a4-4555-4316-911b-8ee6731d89c7" providerId="ADAL" clId="{A3CB1DD9-80A8-6243-930B-F026D72C3CFC}" dt="2024-01-04T22:46:20.303" v="5787"/>
          <ac:spMkLst>
            <pc:docMk/>
            <pc:sldMk cId="1415430030" sldId="367"/>
            <ac:spMk id="2" creationId="{33B30E60-3429-BC50-9996-0AC971B36B6F}"/>
          </ac:spMkLst>
        </pc:spChg>
        <pc:spChg chg="mod">
          <ac:chgData name="Xuejing Yue" userId="bd9301a4-4555-4316-911b-8ee6731d89c7" providerId="ADAL" clId="{A3CB1DD9-80A8-6243-930B-F026D72C3CFC}" dt="2024-01-04T22:46:20.303" v="5787"/>
          <ac:spMkLst>
            <pc:docMk/>
            <pc:sldMk cId="1415430030" sldId="367"/>
            <ac:spMk id="3" creationId="{3B16E17E-5315-B89C-3635-E0161E3CA7FA}"/>
          </ac:spMkLst>
        </pc:spChg>
      </pc:sldChg>
      <pc:sldChg chg="addSp modSp new mod">
        <pc:chgData name="Xuejing Yue" userId="bd9301a4-4555-4316-911b-8ee6731d89c7" providerId="ADAL" clId="{A3CB1DD9-80A8-6243-930B-F026D72C3CFC}" dt="2023-12-03T16:57:49.495" v="3682" actId="1076"/>
        <pc:sldMkLst>
          <pc:docMk/>
          <pc:sldMk cId="695773019" sldId="368"/>
        </pc:sldMkLst>
        <pc:spChg chg="add mod">
          <ac:chgData name="Xuejing Yue" userId="bd9301a4-4555-4316-911b-8ee6731d89c7" providerId="ADAL" clId="{A3CB1DD9-80A8-6243-930B-F026D72C3CFC}" dt="2023-12-03T16:57:49.495" v="3682" actId="1076"/>
          <ac:spMkLst>
            <pc:docMk/>
            <pc:sldMk cId="695773019" sldId="368"/>
            <ac:spMk id="3" creationId="{F1442D31-5BB4-7C56-B81F-1DE41E32E8E1}"/>
          </ac:spMkLst>
        </pc:spChg>
        <pc:picChg chg="add mod">
          <ac:chgData name="Xuejing Yue" userId="bd9301a4-4555-4316-911b-8ee6731d89c7" providerId="ADAL" clId="{A3CB1DD9-80A8-6243-930B-F026D72C3CFC}" dt="2023-12-03T16:57:47.440" v="3681" actId="1076"/>
          <ac:picMkLst>
            <pc:docMk/>
            <pc:sldMk cId="695773019" sldId="368"/>
            <ac:picMk id="2" creationId="{D4338763-36A0-8AA1-6F03-D3C44EB63432}"/>
          </ac:picMkLst>
        </pc:picChg>
      </pc:sldChg>
      <pc:sldChg chg="addSp modSp new mod">
        <pc:chgData name="Xuejing Yue" userId="bd9301a4-4555-4316-911b-8ee6731d89c7" providerId="ADAL" clId="{A3CB1DD9-80A8-6243-930B-F026D72C3CFC}" dt="2024-01-04T22:46:20.303" v="5787"/>
        <pc:sldMkLst>
          <pc:docMk/>
          <pc:sldMk cId="2612546638" sldId="369"/>
        </pc:sldMkLst>
        <pc:spChg chg="mod">
          <ac:chgData name="Xuejing Yue" userId="bd9301a4-4555-4316-911b-8ee6731d89c7" providerId="ADAL" clId="{A3CB1DD9-80A8-6243-930B-F026D72C3CFC}" dt="2024-01-04T22:46:20.303" v="5787"/>
          <ac:spMkLst>
            <pc:docMk/>
            <pc:sldMk cId="2612546638" sldId="369"/>
            <ac:spMk id="2" creationId="{F57F0F61-82E9-5D4D-1360-1C39A794D046}"/>
          </ac:spMkLst>
        </pc:spChg>
        <pc:spChg chg="mod">
          <ac:chgData name="Xuejing Yue" userId="bd9301a4-4555-4316-911b-8ee6731d89c7" providerId="ADAL" clId="{A3CB1DD9-80A8-6243-930B-F026D72C3CFC}" dt="2024-01-04T22:46:20.303" v="5787"/>
          <ac:spMkLst>
            <pc:docMk/>
            <pc:sldMk cId="2612546638" sldId="369"/>
            <ac:spMk id="3" creationId="{616FD0B8-6D9F-81F7-98D3-AB894E0B5961}"/>
          </ac:spMkLst>
        </pc:spChg>
        <pc:picChg chg="add mod">
          <ac:chgData name="Xuejing Yue" userId="bd9301a4-4555-4316-911b-8ee6731d89c7" providerId="ADAL" clId="{A3CB1DD9-80A8-6243-930B-F026D72C3CFC}" dt="2023-12-18T14:26:20.808" v="4791" actId="1076"/>
          <ac:picMkLst>
            <pc:docMk/>
            <pc:sldMk cId="2612546638" sldId="369"/>
            <ac:picMk id="1026" creationId="{DAFBD536-EBEE-B710-1255-F1FDE4853764}"/>
          </ac:picMkLst>
        </pc:picChg>
      </pc:sldChg>
      <pc:sldChg chg="modSp new mod">
        <pc:chgData name="Xuejing Yue" userId="bd9301a4-4555-4316-911b-8ee6731d89c7" providerId="ADAL" clId="{A3CB1DD9-80A8-6243-930B-F026D72C3CFC}" dt="2024-01-04T22:46:20.303" v="5787"/>
        <pc:sldMkLst>
          <pc:docMk/>
          <pc:sldMk cId="1870396836" sldId="370"/>
        </pc:sldMkLst>
        <pc:spChg chg="mod">
          <ac:chgData name="Xuejing Yue" userId="bd9301a4-4555-4316-911b-8ee6731d89c7" providerId="ADAL" clId="{A3CB1DD9-80A8-6243-930B-F026D72C3CFC}" dt="2024-01-04T22:46:20.303" v="5787"/>
          <ac:spMkLst>
            <pc:docMk/>
            <pc:sldMk cId="1870396836" sldId="370"/>
            <ac:spMk id="2" creationId="{0E66B2A2-7620-73F2-E253-40E57E7B6C1E}"/>
          </ac:spMkLst>
        </pc:spChg>
        <pc:spChg chg="mod">
          <ac:chgData name="Xuejing Yue" userId="bd9301a4-4555-4316-911b-8ee6731d89c7" providerId="ADAL" clId="{A3CB1DD9-80A8-6243-930B-F026D72C3CFC}" dt="2023-12-03T02:54:59.850" v="2095" actId="14100"/>
          <ac:spMkLst>
            <pc:docMk/>
            <pc:sldMk cId="1870396836" sldId="370"/>
            <ac:spMk id="3" creationId="{A4C6AFBE-6265-45CC-45FD-204CB8CC7F32}"/>
          </ac:spMkLst>
        </pc:spChg>
      </pc:sldChg>
      <pc:sldChg chg="addSp delSp modSp new mod">
        <pc:chgData name="Xuejing Yue" userId="bd9301a4-4555-4316-911b-8ee6731d89c7" providerId="ADAL" clId="{A3CB1DD9-80A8-6243-930B-F026D72C3CFC}" dt="2023-12-28T00:41:44.524" v="5292" actId="207"/>
        <pc:sldMkLst>
          <pc:docMk/>
          <pc:sldMk cId="1873188021" sldId="371"/>
        </pc:sldMkLst>
        <pc:spChg chg="del">
          <ac:chgData name="Xuejing Yue" userId="bd9301a4-4555-4316-911b-8ee6731d89c7" providerId="ADAL" clId="{A3CB1DD9-80A8-6243-930B-F026D72C3CFC}" dt="2023-12-03T16:39:18.008" v="2984" actId="478"/>
          <ac:spMkLst>
            <pc:docMk/>
            <pc:sldMk cId="1873188021" sldId="371"/>
            <ac:spMk id="2" creationId="{6A84FF42-540B-230B-DA78-28750AD0DAB1}"/>
          </ac:spMkLst>
        </pc:spChg>
        <pc:spChg chg="del">
          <ac:chgData name="Xuejing Yue" userId="bd9301a4-4555-4316-911b-8ee6731d89c7" providerId="ADAL" clId="{A3CB1DD9-80A8-6243-930B-F026D72C3CFC}" dt="2023-12-03T16:39:18.008" v="2984" actId="478"/>
          <ac:spMkLst>
            <pc:docMk/>
            <pc:sldMk cId="1873188021" sldId="371"/>
            <ac:spMk id="3" creationId="{4708E8E0-4978-F907-8A7E-0777F4AECD2B}"/>
          </ac:spMkLst>
        </pc:spChg>
        <pc:spChg chg="del">
          <ac:chgData name="Xuejing Yue" userId="bd9301a4-4555-4316-911b-8ee6731d89c7" providerId="ADAL" clId="{A3CB1DD9-80A8-6243-930B-F026D72C3CFC}" dt="2023-12-03T16:39:18.008" v="2984" actId="478"/>
          <ac:spMkLst>
            <pc:docMk/>
            <pc:sldMk cId="1873188021" sldId="371"/>
            <ac:spMk id="4" creationId="{5D15B723-78D7-3A78-7A21-B434D7C5D260}"/>
          </ac:spMkLst>
        </pc:spChg>
        <pc:spChg chg="add mod">
          <ac:chgData name="Xuejing Yue" userId="bd9301a4-4555-4316-911b-8ee6731d89c7" providerId="ADAL" clId="{A3CB1DD9-80A8-6243-930B-F026D72C3CFC}" dt="2023-12-03T16:39:29.804" v="2987" actId="1076"/>
          <ac:spMkLst>
            <pc:docMk/>
            <pc:sldMk cId="1873188021" sldId="371"/>
            <ac:spMk id="5" creationId="{0036A41D-80EE-35F2-F9DA-FA002087D7DF}"/>
          </ac:spMkLst>
        </pc:spChg>
        <pc:spChg chg="mod">
          <ac:chgData name="Xuejing Yue" userId="bd9301a4-4555-4316-911b-8ee6731d89c7" providerId="ADAL" clId="{A3CB1DD9-80A8-6243-930B-F026D72C3CFC}" dt="2023-12-03T16:39:19.515" v="2985"/>
          <ac:spMkLst>
            <pc:docMk/>
            <pc:sldMk cId="1873188021" sldId="371"/>
            <ac:spMk id="11" creationId="{CD633992-2BF9-4CE5-8BA9-3DB340ADCB89}"/>
          </ac:spMkLst>
        </pc:spChg>
        <pc:spChg chg="mod">
          <ac:chgData name="Xuejing Yue" userId="bd9301a4-4555-4316-911b-8ee6731d89c7" providerId="ADAL" clId="{A3CB1DD9-80A8-6243-930B-F026D72C3CFC}" dt="2023-12-03T16:39:19.515" v="2985"/>
          <ac:spMkLst>
            <pc:docMk/>
            <pc:sldMk cId="1873188021" sldId="371"/>
            <ac:spMk id="16" creationId="{B58ABC25-B052-D055-F323-05BB2E219EE2}"/>
          </ac:spMkLst>
        </pc:spChg>
        <pc:spChg chg="add mod">
          <ac:chgData name="Xuejing Yue" userId="bd9301a4-4555-4316-911b-8ee6731d89c7" providerId="ADAL" clId="{A3CB1DD9-80A8-6243-930B-F026D72C3CFC}" dt="2023-12-03T16:41:04.540" v="3079" actId="1076"/>
          <ac:spMkLst>
            <pc:docMk/>
            <pc:sldMk cId="1873188021" sldId="371"/>
            <ac:spMk id="17" creationId="{CB5A03A0-7414-07EE-08D3-14534A637AA2}"/>
          </ac:spMkLst>
        </pc:spChg>
        <pc:spChg chg="add mod">
          <ac:chgData name="Xuejing Yue" userId="bd9301a4-4555-4316-911b-8ee6731d89c7" providerId="ADAL" clId="{A3CB1DD9-80A8-6243-930B-F026D72C3CFC}" dt="2023-12-18T14:59:37.333" v="4813" actId="20577"/>
          <ac:spMkLst>
            <pc:docMk/>
            <pc:sldMk cId="1873188021" sldId="371"/>
            <ac:spMk id="18" creationId="{34425F94-B9F3-5541-2C9B-6266D46B70AD}"/>
          </ac:spMkLst>
        </pc:spChg>
        <pc:spChg chg="add mod">
          <ac:chgData name="Xuejing Yue" userId="bd9301a4-4555-4316-911b-8ee6731d89c7" providerId="ADAL" clId="{A3CB1DD9-80A8-6243-930B-F026D72C3CFC}" dt="2023-12-28T00:41:31.763" v="5287" actId="1076"/>
          <ac:spMkLst>
            <pc:docMk/>
            <pc:sldMk cId="1873188021" sldId="371"/>
            <ac:spMk id="19" creationId="{1EE1E217-F61B-3009-0BD6-458D2C28CFF9}"/>
          </ac:spMkLst>
        </pc:spChg>
        <pc:spChg chg="add mod">
          <ac:chgData name="Xuejing Yue" userId="bd9301a4-4555-4316-911b-8ee6731d89c7" providerId="ADAL" clId="{A3CB1DD9-80A8-6243-930B-F026D72C3CFC}" dt="2023-12-28T00:41:44.524" v="5292" actId="207"/>
          <ac:spMkLst>
            <pc:docMk/>
            <pc:sldMk cId="1873188021" sldId="371"/>
            <ac:spMk id="21" creationId="{B7F362F5-6D63-FDEC-7D71-16CBC445E21A}"/>
          </ac:spMkLst>
        </pc:spChg>
        <pc:grpChg chg="add mod">
          <ac:chgData name="Xuejing Yue" userId="bd9301a4-4555-4316-911b-8ee6731d89c7" providerId="ADAL" clId="{A3CB1DD9-80A8-6243-930B-F026D72C3CFC}" dt="2023-12-03T16:41:04.540" v="3079" actId="1076"/>
          <ac:grpSpMkLst>
            <pc:docMk/>
            <pc:sldMk cId="1873188021" sldId="371"/>
            <ac:grpSpMk id="7" creationId="{10437273-4950-AFD1-EB95-87FD69AE109B}"/>
          </ac:grpSpMkLst>
        </pc:grpChg>
        <pc:grpChg chg="mod">
          <ac:chgData name="Xuejing Yue" userId="bd9301a4-4555-4316-911b-8ee6731d89c7" providerId="ADAL" clId="{A3CB1DD9-80A8-6243-930B-F026D72C3CFC}" dt="2023-12-03T16:39:19.515" v="2985"/>
          <ac:grpSpMkLst>
            <pc:docMk/>
            <pc:sldMk cId="1873188021" sldId="371"/>
            <ac:grpSpMk id="9" creationId="{CAB95158-6413-63C8-AE16-E61479B1E6DB}"/>
          </ac:grpSpMkLst>
        </pc:grpChg>
        <pc:grpChg chg="add del mod">
          <ac:chgData name="Xuejing Yue" userId="bd9301a4-4555-4316-911b-8ee6731d89c7" providerId="ADAL" clId="{A3CB1DD9-80A8-6243-930B-F026D72C3CFC}" dt="2023-12-18T15:00:05.551" v="4820" actId="478"/>
          <ac:grpSpMkLst>
            <pc:docMk/>
            <pc:sldMk cId="1873188021" sldId="371"/>
            <ac:grpSpMk id="12" creationId="{D7B7F01D-0F5E-1E8D-84C7-BFFC552E416D}"/>
          </ac:grpSpMkLst>
        </pc:grpChg>
        <pc:grpChg chg="mod">
          <ac:chgData name="Xuejing Yue" userId="bd9301a4-4555-4316-911b-8ee6731d89c7" providerId="ADAL" clId="{A3CB1DD9-80A8-6243-930B-F026D72C3CFC}" dt="2023-12-03T16:39:19.515" v="2985"/>
          <ac:grpSpMkLst>
            <pc:docMk/>
            <pc:sldMk cId="1873188021" sldId="371"/>
            <ac:grpSpMk id="14" creationId="{B80F33F9-282B-A507-0FEE-1307FCA422B8}"/>
          </ac:grpSpMkLst>
        </pc:grpChg>
        <pc:grpChg chg="add mod">
          <ac:chgData name="Xuejing Yue" userId="bd9301a4-4555-4316-911b-8ee6731d89c7" providerId="ADAL" clId="{A3CB1DD9-80A8-6243-930B-F026D72C3CFC}" dt="2023-12-28T00:41:17.672" v="5286" actId="1076"/>
          <ac:grpSpMkLst>
            <pc:docMk/>
            <pc:sldMk cId="1873188021" sldId="371"/>
            <ac:grpSpMk id="20" creationId="{733D05E5-B770-403F-061C-A8769834326D}"/>
          </ac:grpSpMkLst>
        </pc:grpChg>
        <pc:picChg chg="add mod modCrop">
          <ac:chgData name="Xuejing Yue" userId="bd9301a4-4555-4316-911b-8ee6731d89c7" providerId="ADAL" clId="{A3CB1DD9-80A8-6243-930B-F026D72C3CFC}" dt="2023-12-18T15:00:40.010" v="4828" actId="164"/>
          <ac:picMkLst>
            <pc:docMk/>
            <pc:sldMk cId="1873188021" sldId="371"/>
            <ac:picMk id="3" creationId="{421303A3-62FA-C544-73B6-2E1748B7A296}"/>
          </ac:picMkLst>
        </pc:picChg>
        <pc:picChg chg="add mod modCrop">
          <ac:chgData name="Xuejing Yue" userId="bd9301a4-4555-4316-911b-8ee6731d89c7" providerId="ADAL" clId="{A3CB1DD9-80A8-6243-930B-F026D72C3CFC}" dt="2023-12-18T15:00:40.010" v="4828" actId="164"/>
          <ac:picMkLst>
            <pc:docMk/>
            <pc:sldMk cId="1873188021" sldId="371"/>
            <ac:picMk id="4" creationId="{CF9D4147-0A24-0A6A-6F1A-453EBD410F4B}"/>
          </ac:picMkLst>
        </pc:picChg>
        <pc:picChg chg="add del mod modCrop">
          <ac:chgData name="Xuejing Yue" userId="bd9301a4-4555-4316-911b-8ee6731d89c7" providerId="ADAL" clId="{A3CB1DD9-80A8-6243-930B-F026D72C3CFC}" dt="2023-12-18T15:00:49.208" v="4832" actId="478"/>
          <ac:picMkLst>
            <pc:docMk/>
            <pc:sldMk cId="1873188021" sldId="371"/>
            <ac:picMk id="6" creationId="{787E03B7-70CA-D54B-62BB-E9026C5826C5}"/>
          </ac:picMkLst>
        </pc:picChg>
        <pc:picChg chg="mod">
          <ac:chgData name="Xuejing Yue" userId="bd9301a4-4555-4316-911b-8ee6731d89c7" providerId="ADAL" clId="{A3CB1DD9-80A8-6243-930B-F026D72C3CFC}" dt="2023-12-03T16:39:19.515" v="2985"/>
          <ac:picMkLst>
            <pc:docMk/>
            <pc:sldMk cId="1873188021" sldId="371"/>
            <ac:picMk id="8" creationId="{D3043F82-F64F-59EE-1CB0-98E3C0B876B4}"/>
          </ac:picMkLst>
        </pc:picChg>
        <pc:picChg chg="mod">
          <ac:chgData name="Xuejing Yue" userId="bd9301a4-4555-4316-911b-8ee6731d89c7" providerId="ADAL" clId="{A3CB1DD9-80A8-6243-930B-F026D72C3CFC}" dt="2023-12-03T16:39:19.515" v="2985"/>
          <ac:picMkLst>
            <pc:docMk/>
            <pc:sldMk cId="1873188021" sldId="371"/>
            <ac:picMk id="10" creationId="{F28F4C2C-4D73-A1B9-8845-F815274E891F}"/>
          </ac:picMkLst>
        </pc:picChg>
        <pc:picChg chg="mod">
          <ac:chgData name="Xuejing Yue" userId="bd9301a4-4555-4316-911b-8ee6731d89c7" providerId="ADAL" clId="{A3CB1DD9-80A8-6243-930B-F026D72C3CFC}" dt="2023-12-03T16:39:19.515" v="2985"/>
          <ac:picMkLst>
            <pc:docMk/>
            <pc:sldMk cId="1873188021" sldId="371"/>
            <ac:picMk id="13" creationId="{60FC16FD-9C8C-E674-423C-C4DF9087EE80}"/>
          </ac:picMkLst>
        </pc:picChg>
        <pc:picChg chg="mod">
          <ac:chgData name="Xuejing Yue" userId="bd9301a4-4555-4316-911b-8ee6731d89c7" providerId="ADAL" clId="{A3CB1DD9-80A8-6243-930B-F026D72C3CFC}" dt="2023-12-03T16:39:19.515" v="2985"/>
          <ac:picMkLst>
            <pc:docMk/>
            <pc:sldMk cId="1873188021" sldId="371"/>
            <ac:picMk id="15" creationId="{09C13C4D-6F86-86E0-8C1B-D1CA5ED3751E}"/>
          </ac:picMkLst>
        </pc:picChg>
      </pc:sldChg>
      <pc:sldChg chg="addSp delSp modSp new mod">
        <pc:chgData name="Xuejing Yue" userId="bd9301a4-4555-4316-911b-8ee6731d89c7" providerId="ADAL" clId="{A3CB1DD9-80A8-6243-930B-F026D72C3CFC}" dt="2024-01-04T23:20:20.736" v="5811" actId="1076"/>
        <pc:sldMkLst>
          <pc:docMk/>
          <pc:sldMk cId="1472100235" sldId="372"/>
        </pc:sldMkLst>
        <pc:spChg chg="add mod">
          <ac:chgData name="Xuejing Yue" userId="bd9301a4-4555-4316-911b-8ee6731d89c7" providerId="ADAL" clId="{A3CB1DD9-80A8-6243-930B-F026D72C3CFC}" dt="2024-01-04T23:17:46.277" v="5807" actId="1076"/>
          <ac:spMkLst>
            <pc:docMk/>
            <pc:sldMk cId="1472100235" sldId="372"/>
            <ac:spMk id="2" creationId="{179D7DC9-D681-BE0D-51B7-5209B50DB19A}"/>
          </ac:spMkLst>
        </pc:spChg>
        <pc:spChg chg="add del mod">
          <ac:chgData name="Xuejing Yue" userId="bd9301a4-4555-4316-911b-8ee6731d89c7" providerId="ADAL" clId="{A3CB1DD9-80A8-6243-930B-F026D72C3CFC}" dt="2023-12-03T16:42:04.864" v="3088" actId="478"/>
          <ac:spMkLst>
            <pc:docMk/>
            <pc:sldMk cId="1472100235" sldId="372"/>
            <ac:spMk id="3" creationId="{81541765-FA40-C291-BE34-450D9C66A797}"/>
          </ac:spMkLst>
        </pc:spChg>
        <pc:spChg chg="add mod">
          <ac:chgData name="Xuejing Yue" userId="bd9301a4-4555-4316-911b-8ee6731d89c7" providerId="ADAL" clId="{A3CB1DD9-80A8-6243-930B-F026D72C3CFC}" dt="2024-01-04T22:13:42.895" v="5784" actId="1076"/>
          <ac:spMkLst>
            <pc:docMk/>
            <pc:sldMk cId="1472100235" sldId="372"/>
            <ac:spMk id="3" creationId="{8CFA35F3-8F5B-0FD1-A7B3-6C6D7851593D}"/>
          </ac:spMkLst>
        </pc:spChg>
        <pc:spChg chg="add mod">
          <ac:chgData name="Xuejing Yue" userId="bd9301a4-4555-4316-911b-8ee6731d89c7" providerId="ADAL" clId="{A3CB1DD9-80A8-6243-930B-F026D72C3CFC}" dt="2023-12-28T00:50:35.254" v="5363" actId="255"/>
          <ac:spMkLst>
            <pc:docMk/>
            <pc:sldMk cId="1472100235" sldId="372"/>
            <ac:spMk id="5" creationId="{64348CC6-5412-CC65-C58B-B8FF58FB286A}"/>
          </ac:spMkLst>
        </pc:spChg>
        <pc:spChg chg="add del mod">
          <ac:chgData name="Xuejing Yue" userId="bd9301a4-4555-4316-911b-8ee6731d89c7" providerId="ADAL" clId="{A3CB1DD9-80A8-6243-930B-F026D72C3CFC}" dt="2023-12-18T14:57:46.804" v="4792" actId="478"/>
          <ac:spMkLst>
            <pc:docMk/>
            <pc:sldMk cId="1472100235" sldId="372"/>
            <ac:spMk id="6" creationId="{F9CFD4DA-1F52-46EF-67B0-49F3C4223E77}"/>
          </ac:spMkLst>
        </pc:spChg>
        <pc:spChg chg="add del mod">
          <ac:chgData name="Xuejing Yue" userId="bd9301a4-4555-4316-911b-8ee6731d89c7" providerId="ADAL" clId="{A3CB1DD9-80A8-6243-930B-F026D72C3CFC}" dt="2023-12-18T15:04:33.571" v="4920" actId="21"/>
          <ac:spMkLst>
            <pc:docMk/>
            <pc:sldMk cId="1472100235" sldId="372"/>
            <ac:spMk id="8" creationId="{68A4BC73-DF3C-8E8F-F2D7-A67950D82068}"/>
          </ac:spMkLst>
        </pc:spChg>
        <pc:spChg chg="add mod">
          <ac:chgData name="Xuejing Yue" userId="bd9301a4-4555-4316-911b-8ee6731d89c7" providerId="ADAL" clId="{A3CB1DD9-80A8-6243-930B-F026D72C3CFC}" dt="2024-01-04T23:17:46.277" v="5807" actId="1076"/>
          <ac:spMkLst>
            <pc:docMk/>
            <pc:sldMk cId="1472100235" sldId="372"/>
            <ac:spMk id="8" creationId="{AFF6E023-7881-8711-802C-78CEC7641555}"/>
          </ac:spMkLst>
        </pc:spChg>
        <pc:spChg chg="add mod">
          <ac:chgData name="Xuejing Yue" userId="bd9301a4-4555-4316-911b-8ee6731d89c7" providerId="ADAL" clId="{A3CB1DD9-80A8-6243-930B-F026D72C3CFC}" dt="2024-01-04T23:17:46.277" v="5807" actId="1076"/>
          <ac:spMkLst>
            <pc:docMk/>
            <pc:sldMk cId="1472100235" sldId="372"/>
            <ac:spMk id="9" creationId="{CFB85D2D-4368-440F-C259-082BB9EEFE54}"/>
          </ac:spMkLst>
        </pc:spChg>
        <pc:spChg chg="add mod">
          <ac:chgData name="Xuejing Yue" userId="bd9301a4-4555-4316-911b-8ee6731d89c7" providerId="ADAL" clId="{A3CB1DD9-80A8-6243-930B-F026D72C3CFC}" dt="2023-12-03T16:42:05.232" v="3089"/>
          <ac:spMkLst>
            <pc:docMk/>
            <pc:sldMk cId="1472100235" sldId="372"/>
            <ac:spMk id="10" creationId="{435E858A-EFCB-DD0D-190C-C3102589C2BD}"/>
          </ac:spMkLst>
        </pc:spChg>
        <pc:spChg chg="add del mod">
          <ac:chgData name="Xuejing Yue" userId="bd9301a4-4555-4316-911b-8ee6731d89c7" providerId="ADAL" clId="{A3CB1DD9-80A8-6243-930B-F026D72C3CFC}" dt="2023-12-28T00:49:29.939" v="5339" actId="21"/>
          <ac:spMkLst>
            <pc:docMk/>
            <pc:sldMk cId="1472100235" sldId="372"/>
            <ac:spMk id="11" creationId="{DBC43F96-4F19-1586-0F38-892E7180BC6B}"/>
          </ac:spMkLst>
        </pc:spChg>
        <pc:spChg chg="add mod">
          <ac:chgData name="Xuejing Yue" userId="bd9301a4-4555-4316-911b-8ee6731d89c7" providerId="ADAL" clId="{A3CB1DD9-80A8-6243-930B-F026D72C3CFC}" dt="2024-01-04T23:20:20.202" v="5810" actId="1076"/>
          <ac:spMkLst>
            <pc:docMk/>
            <pc:sldMk cId="1472100235" sldId="372"/>
            <ac:spMk id="12" creationId="{60C191B1-B30A-4568-A040-8A72C1F559E4}"/>
          </ac:spMkLst>
        </pc:spChg>
        <pc:spChg chg="add mod">
          <ac:chgData name="Xuejing Yue" userId="bd9301a4-4555-4316-911b-8ee6731d89c7" providerId="ADAL" clId="{A3CB1DD9-80A8-6243-930B-F026D72C3CFC}" dt="2024-01-04T23:17:45.229" v="5806" actId="1076"/>
          <ac:spMkLst>
            <pc:docMk/>
            <pc:sldMk cId="1472100235" sldId="372"/>
            <ac:spMk id="13" creationId="{78F65B51-729D-7DD2-DA2A-54E3DC11386F}"/>
          </ac:spMkLst>
        </pc:spChg>
        <pc:spChg chg="add del mod">
          <ac:chgData name="Xuejing Yue" userId="bd9301a4-4555-4316-911b-8ee6731d89c7" providerId="ADAL" clId="{A3CB1DD9-80A8-6243-930B-F026D72C3CFC}" dt="2023-12-28T00:50:35.254" v="5363" actId="255"/>
          <ac:spMkLst>
            <pc:docMk/>
            <pc:sldMk cId="1472100235" sldId="372"/>
            <ac:spMk id="14" creationId="{1321E994-AE3C-AC6C-7912-34C755CCFA50}"/>
          </ac:spMkLst>
        </pc:spChg>
        <pc:spChg chg="add mod">
          <ac:chgData name="Xuejing Yue" userId="bd9301a4-4555-4316-911b-8ee6731d89c7" providerId="ADAL" clId="{A3CB1DD9-80A8-6243-930B-F026D72C3CFC}" dt="2024-01-04T23:17:46.277" v="5807" actId="1076"/>
          <ac:spMkLst>
            <pc:docMk/>
            <pc:sldMk cId="1472100235" sldId="372"/>
            <ac:spMk id="15" creationId="{AE668530-2DF8-23D6-B310-DBB8EF84956B}"/>
          </ac:spMkLst>
        </pc:spChg>
        <pc:spChg chg="add del mod">
          <ac:chgData name="Xuejing Yue" userId="bd9301a4-4555-4316-911b-8ee6731d89c7" providerId="ADAL" clId="{A3CB1DD9-80A8-6243-930B-F026D72C3CFC}" dt="2023-12-18T14:58:18.664" v="4796" actId="21"/>
          <ac:spMkLst>
            <pc:docMk/>
            <pc:sldMk cId="1472100235" sldId="372"/>
            <ac:spMk id="15" creationId="{C6B86687-8747-2237-C527-90F0260AA0BF}"/>
          </ac:spMkLst>
        </pc:spChg>
        <pc:spChg chg="add mod">
          <ac:chgData name="Xuejing Yue" userId="bd9301a4-4555-4316-911b-8ee6731d89c7" providerId="ADAL" clId="{A3CB1DD9-80A8-6243-930B-F026D72C3CFC}" dt="2023-12-28T00:50:35.254" v="5363" actId="255"/>
          <ac:spMkLst>
            <pc:docMk/>
            <pc:sldMk cId="1472100235" sldId="372"/>
            <ac:spMk id="16" creationId="{3B1F4514-C34E-6A81-0BE5-F3161ACB3D13}"/>
          </ac:spMkLst>
        </pc:spChg>
        <pc:spChg chg="add mod">
          <ac:chgData name="Xuejing Yue" userId="bd9301a4-4555-4316-911b-8ee6731d89c7" providerId="ADAL" clId="{A3CB1DD9-80A8-6243-930B-F026D72C3CFC}" dt="2023-12-28T00:50:35.254" v="5363" actId="255"/>
          <ac:spMkLst>
            <pc:docMk/>
            <pc:sldMk cId="1472100235" sldId="372"/>
            <ac:spMk id="19" creationId="{BCA678D0-6A02-A4F2-3CB5-1447159C19CD}"/>
          </ac:spMkLst>
        </pc:spChg>
        <pc:picChg chg="add mod">
          <ac:chgData name="Xuejing Yue" userId="bd9301a4-4555-4316-911b-8ee6731d89c7" providerId="ADAL" clId="{A3CB1DD9-80A8-6243-930B-F026D72C3CFC}" dt="2024-01-04T22:11:43.187" v="5773" actId="1076"/>
          <ac:picMkLst>
            <pc:docMk/>
            <pc:sldMk cId="1472100235" sldId="372"/>
            <ac:picMk id="4" creationId="{020E92C2-5959-09D2-11D5-746C099345B7}"/>
          </ac:picMkLst>
        </pc:picChg>
        <pc:picChg chg="add mod">
          <ac:chgData name="Xuejing Yue" userId="bd9301a4-4555-4316-911b-8ee6731d89c7" providerId="ADAL" clId="{A3CB1DD9-80A8-6243-930B-F026D72C3CFC}" dt="2023-12-28T00:49:47.590" v="5343" actId="1076"/>
          <ac:picMkLst>
            <pc:docMk/>
            <pc:sldMk cId="1472100235" sldId="372"/>
            <ac:picMk id="6" creationId="{27C921AC-EC4D-A792-BDB4-CD3865BE48C7}"/>
          </ac:picMkLst>
        </pc:picChg>
        <pc:picChg chg="add mod modCrop">
          <ac:chgData name="Xuejing Yue" userId="bd9301a4-4555-4316-911b-8ee6731d89c7" providerId="ADAL" clId="{A3CB1DD9-80A8-6243-930B-F026D72C3CFC}" dt="2024-01-04T22:13:43.816" v="5785" actId="1076"/>
          <ac:picMkLst>
            <pc:docMk/>
            <pc:sldMk cId="1472100235" sldId="372"/>
            <ac:picMk id="7" creationId="{96A0AE4C-F39C-37F9-F191-E5A4A1970FA2}"/>
          </ac:picMkLst>
        </pc:picChg>
        <pc:picChg chg="add del mod">
          <ac:chgData name="Xuejing Yue" userId="bd9301a4-4555-4316-911b-8ee6731d89c7" providerId="ADAL" clId="{A3CB1DD9-80A8-6243-930B-F026D72C3CFC}" dt="2023-12-18T15:04:33.571" v="4920" actId="21"/>
          <ac:picMkLst>
            <pc:docMk/>
            <pc:sldMk cId="1472100235" sldId="372"/>
            <ac:picMk id="7" creationId="{F025E377-D5DF-AAF8-9F8C-D0EC0DC6189A}"/>
          </ac:picMkLst>
        </pc:picChg>
        <pc:picChg chg="add del mod modCrop">
          <ac:chgData name="Xuejing Yue" userId="bd9301a4-4555-4316-911b-8ee6731d89c7" providerId="ADAL" clId="{A3CB1DD9-80A8-6243-930B-F026D72C3CFC}" dt="2023-12-28T00:49:29.939" v="5339" actId="21"/>
          <ac:picMkLst>
            <pc:docMk/>
            <pc:sldMk cId="1472100235" sldId="372"/>
            <ac:picMk id="7" creationId="{F3106D46-512F-D8DF-EA2C-308533B81B2E}"/>
          </ac:picMkLst>
        </pc:picChg>
        <pc:picChg chg="add mod modCrop">
          <ac:chgData name="Xuejing Yue" userId="bd9301a4-4555-4316-911b-8ee6731d89c7" providerId="ADAL" clId="{A3CB1DD9-80A8-6243-930B-F026D72C3CFC}" dt="2024-01-04T22:12:46.985" v="5779" actId="1076"/>
          <ac:picMkLst>
            <pc:docMk/>
            <pc:sldMk cId="1472100235" sldId="372"/>
            <ac:picMk id="11" creationId="{BBA86B66-5429-9114-EED7-4BC7070FACD3}"/>
          </ac:picMkLst>
        </pc:picChg>
        <pc:picChg chg="add del mod">
          <ac:chgData name="Xuejing Yue" userId="bd9301a4-4555-4316-911b-8ee6731d89c7" providerId="ADAL" clId="{A3CB1DD9-80A8-6243-930B-F026D72C3CFC}" dt="2023-12-28T00:41:01.042" v="5285" actId="1076"/>
          <ac:picMkLst>
            <pc:docMk/>
            <pc:sldMk cId="1472100235" sldId="372"/>
            <ac:picMk id="17" creationId="{AB4910D5-E72F-1DA7-FC12-9CB77CCF94A9}"/>
          </ac:picMkLst>
        </pc:picChg>
        <pc:picChg chg="add mod">
          <ac:chgData name="Xuejing Yue" userId="bd9301a4-4555-4316-911b-8ee6731d89c7" providerId="ADAL" clId="{A3CB1DD9-80A8-6243-930B-F026D72C3CFC}" dt="2023-12-28T00:40:48.712" v="5283" actId="1076"/>
          <ac:picMkLst>
            <pc:docMk/>
            <pc:sldMk cId="1472100235" sldId="372"/>
            <ac:picMk id="18" creationId="{7503A64E-6576-4CAC-6870-EF494CA47505}"/>
          </ac:picMkLst>
        </pc:picChg>
        <pc:picChg chg="add mod">
          <ac:chgData name="Xuejing Yue" userId="bd9301a4-4555-4316-911b-8ee6731d89c7" providerId="ADAL" clId="{A3CB1DD9-80A8-6243-930B-F026D72C3CFC}" dt="2024-01-04T23:20:20.736" v="5811" actId="1076"/>
          <ac:picMkLst>
            <pc:docMk/>
            <pc:sldMk cId="1472100235" sldId="372"/>
            <ac:picMk id="21" creationId="{133154BB-B7DD-AB35-6E48-AA0579EE4C84}"/>
          </ac:picMkLst>
        </pc:picChg>
      </pc:sldChg>
      <pc:sldChg chg="addSp delSp modSp new mod">
        <pc:chgData name="Xuejing Yue" userId="bd9301a4-4555-4316-911b-8ee6731d89c7" providerId="ADAL" clId="{A3CB1DD9-80A8-6243-930B-F026D72C3CFC}" dt="2023-12-03T16:57:15.758" v="3637" actId="20577"/>
        <pc:sldMkLst>
          <pc:docMk/>
          <pc:sldMk cId="2199294145" sldId="373"/>
        </pc:sldMkLst>
        <pc:spChg chg="del">
          <ac:chgData name="Xuejing Yue" userId="bd9301a4-4555-4316-911b-8ee6731d89c7" providerId="ADAL" clId="{A3CB1DD9-80A8-6243-930B-F026D72C3CFC}" dt="2023-12-03T16:54:33.802" v="3484"/>
          <ac:spMkLst>
            <pc:docMk/>
            <pc:sldMk cId="2199294145" sldId="373"/>
            <ac:spMk id="2" creationId="{68EEBB78-F7B0-AC28-B08D-5810A3297E7D}"/>
          </ac:spMkLst>
        </pc:spChg>
        <pc:spChg chg="add mod">
          <ac:chgData name="Xuejing Yue" userId="bd9301a4-4555-4316-911b-8ee6731d89c7" providerId="ADAL" clId="{A3CB1DD9-80A8-6243-930B-F026D72C3CFC}" dt="2023-12-03T16:57:15.758" v="3637" actId="20577"/>
          <ac:spMkLst>
            <pc:docMk/>
            <pc:sldMk cId="2199294145" sldId="373"/>
            <ac:spMk id="3" creationId="{2CC4A892-E9BB-DB17-021B-320D46DF6D2E}"/>
          </ac:spMkLst>
        </pc:spChg>
        <pc:spChg chg="add mod">
          <ac:chgData name="Xuejing Yue" userId="bd9301a4-4555-4316-911b-8ee6731d89c7" providerId="ADAL" clId="{A3CB1DD9-80A8-6243-930B-F026D72C3CFC}" dt="2023-12-03T16:57:04.586" v="3610" actId="122"/>
          <ac:spMkLst>
            <pc:docMk/>
            <pc:sldMk cId="2199294145" sldId="373"/>
            <ac:spMk id="4" creationId="{02476800-0C1B-F492-DD8C-DE5693064B95}"/>
          </ac:spMkLst>
        </pc:spChg>
      </pc:sldChg>
      <pc:sldChg chg="addSp delSp modSp new mod">
        <pc:chgData name="Xuejing Yue" userId="bd9301a4-4555-4316-911b-8ee6731d89c7" providerId="ADAL" clId="{A3CB1DD9-80A8-6243-930B-F026D72C3CFC}" dt="2024-01-04T22:46:20.303" v="5787"/>
        <pc:sldMkLst>
          <pc:docMk/>
          <pc:sldMk cId="1648216901" sldId="374"/>
        </pc:sldMkLst>
        <pc:spChg chg="mod">
          <ac:chgData name="Xuejing Yue" userId="bd9301a4-4555-4316-911b-8ee6731d89c7" providerId="ADAL" clId="{A3CB1DD9-80A8-6243-930B-F026D72C3CFC}" dt="2024-01-04T22:46:20.303" v="5787"/>
          <ac:spMkLst>
            <pc:docMk/>
            <pc:sldMk cId="1648216901" sldId="374"/>
            <ac:spMk id="2" creationId="{2738E64F-3044-90E9-E80F-E7C9224CD511}"/>
          </ac:spMkLst>
        </pc:spChg>
        <pc:spChg chg="del">
          <ac:chgData name="Xuejing Yue" userId="bd9301a4-4555-4316-911b-8ee6731d89c7" providerId="ADAL" clId="{A3CB1DD9-80A8-6243-930B-F026D72C3CFC}" dt="2023-12-03T17:07:26.205" v="4199" actId="478"/>
          <ac:spMkLst>
            <pc:docMk/>
            <pc:sldMk cId="1648216901" sldId="374"/>
            <ac:spMk id="3" creationId="{A4825ED3-0C2C-8DF4-4C01-CB6C3CBFEFC1}"/>
          </ac:spMkLst>
        </pc:spChg>
        <pc:spChg chg="add mod">
          <ac:chgData name="Xuejing Yue" userId="bd9301a4-4555-4316-911b-8ee6731d89c7" providerId="ADAL" clId="{A3CB1DD9-80A8-6243-930B-F026D72C3CFC}" dt="2023-12-03T17:14:54.961" v="4322" actId="21"/>
          <ac:spMkLst>
            <pc:docMk/>
            <pc:sldMk cId="1648216901" sldId="374"/>
            <ac:spMk id="7" creationId="{CE6732CC-1428-D036-22FD-99C1CAF3FAB0}"/>
          </ac:spMkLst>
        </pc:spChg>
        <pc:spChg chg="add mod">
          <ac:chgData name="Xuejing Yue" userId="bd9301a4-4555-4316-911b-8ee6731d89c7" providerId="ADAL" clId="{A3CB1DD9-80A8-6243-930B-F026D72C3CFC}" dt="2023-12-03T17:19:11.975" v="4513" actId="20577"/>
          <ac:spMkLst>
            <pc:docMk/>
            <pc:sldMk cId="1648216901" sldId="374"/>
            <ac:spMk id="12" creationId="{A9D1A97A-4C3F-DCF0-BEE7-FD91828C1D48}"/>
          </ac:spMkLst>
        </pc:spChg>
        <pc:spChg chg="add mod">
          <ac:chgData name="Xuejing Yue" userId="bd9301a4-4555-4316-911b-8ee6731d89c7" providerId="ADAL" clId="{A3CB1DD9-80A8-6243-930B-F026D72C3CFC}" dt="2023-12-03T17:19:04.001" v="4512" actId="14100"/>
          <ac:spMkLst>
            <pc:docMk/>
            <pc:sldMk cId="1648216901" sldId="374"/>
            <ac:spMk id="13" creationId="{14621152-82F4-909E-5CAB-70E1F40D508D}"/>
          </ac:spMkLst>
        </pc:spChg>
        <pc:grpChg chg="add mod">
          <ac:chgData name="Xuejing Yue" userId="bd9301a4-4555-4316-911b-8ee6731d89c7" providerId="ADAL" clId="{A3CB1DD9-80A8-6243-930B-F026D72C3CFC}" dt="2023-12-03T17:20:30.220" v="4529" actId="164"/>
          <ac:grpSpMkLst>
            <pc:docMk/>
            <pc:sldMk cId="1648216901" sldId="374"/>
            <ac:grpSpMk id="27" creationId="{710B0C55-4783-99EB-16C5-EA379A71C8F7}"/>
          </ac:grpSpMkLst>
        </pc:grpChg>
        <pc:picChg chg="add mod">
          <ac:chgData name="Xuejing Yue" userId="bd9301a4-4555-4316-911b-8ee6731d89c7" providerId="ADAL" clId="{A3CB1DD9-80A8-6243-930B-F026D72C3CFC}" dt="2023-12-03T17:20:30.220" v="4529" actId="164"/>
          <ac:picMkLst>
            <pc:docMk/>
            <pc:sldMk cId="1648216901" sldId="374"/>
            <ac:picMk id="4" creationId="{9BB45DD9-50D3-E8A5-6A82-32AF9C1849F8}"/>
          </ac:picMkLst>
        </pc:picChg>
        <pc:picChg chg="add del mod">
          <ac:chgData name="Xuejing Yue" userId="bd9301a4-4555-4316-911b-8ee6731d89c7" providerId="ADAL" clId="{A3CB1DD9-80A8-6243-930B-F026D72C3CFC}" dt="2023-12-03T17:08:50.263" v="4214" actId="478"/>
          <ac:picMkLst>
            <pc:docMk/>
            <pc:sldMk cId="1648216901" sldId="374"/>
            <ac:picMk id="6" creationId="{107361AB-B5F7-480E-9547-69762E166A0F}"/>
          </ac:picMkLst>
        </pc:picChg>
        <pc:picChg chg="add del mod">
          <ac:chgData name="Xuejing Yue" userId="bd9301a4-4555-4316-911b-8ee6731d89c7" providerId="ADAL" clId="{A3CB1DD9-80A8-6243-930B-F026D72C3CFC}" dt="2023-12-03T17:09:21.176" v="4225" actId="478"/>
          <ac:picMkLst>
            <pc:docMk/>
            <pc:sldMk cId="1648216901" sldId="374"/>
            <ac:picMk id="9" creationId="{16420F2F-D29D-62AF-4564-22E055748043}"/>
          </ac:picMkLst>
        </pc:picChg>
        <pc:picChg chg="add del mod">
          <ac:chgData name="Xuejing Yue" userId="bd9301a4-4555-4316-911b-8ee6731d89c7" providerId="ADAL" clId="{A3CB1DD9-80A8-6243-930B-F026D72C3CFC}" dt="2023-12-03T17:15:26.372" v="4337" actId="478"/>
          <ac:picMkLst>
            <pc:docMk/>
            <pc:sldMk cId="1648216901" sldId="374"/>
            <ac:picMk id="11" creationId="{EAD36F97-9744-9C64-170C-14B6BF1F12B2}"/>
          </ac:picMkLst>
        </pc:picChg>
        <pc:picChg chg="add mod">
          <ac:chgData name="Xuejing Yue" userId="bd9301a4-4555-4316-911b-8ee6731d89c7" providerId="ADAL" clId="{A3CB1DD9-80A8-6243-930B-F026D72C3CFC}" dt="2023-12-03T17:16:25.557" v="4355" actId="1076"/>
          <ac:picMkLst>
            <pc:docMk/>
            <pc:sldMk cId="1648216901" sldId="374"/>
            <ac:picMk id="14" creationId="{23F530FD-EB85-4DFC-D479-CE754A188D4E}"/>
          </ac:picMkLst>
        </pc:picChg>
        <pc:picChg chg="add del mod">
          <ac:chgData name="Xuejing Yue" userId="bd9301a4-4555-4316-911b-8ee6731d89c7" providerId="ADAL" clId="{A3CB1DD9-80A8-6243-930B-F026D72C3CFC}" dt="2023-12-03T17:15:31.158" v="4339" actId="478"/>
          <ac:picMkLst>
            <pc:docMk/>
            <pc:sldMk cId="1648216901" sldId="374"/>
            <ac:picMk id="18" creationId="{92239138-1C72-3215-B786-659956513E54}"/>
          </ac:picMkLst>
        </pc:picChg>
        <pc:picChg chg="add del mod">
          <ac:chgData name="Xuejing Yue" userId="bd9301a4-4555-4316-911b-8ee6731d89c7" providerId="ADAL" clId="{A3CB1DD9-80A8-6243-930B-F026D72C3CFC}" dt="2023-12-03T17:15:32.381" v="4340" actId="478"/>
          <ac:picMkLst>
            <pc:docMk/>
            <pc:sldMk cId="1648216901" sldId="374"/>
            <ac:picMk id="20" creationId="{EB7B1A7D-B4DA-BF7F-DBA9-920BAD794533}"/>
          </ac:picMkLst>
        </pc:picChg>
        <pc:picChg chg="add del mod">
          <ac:chgData name="Xuejing Yue" userId="bd9301a4-4555-4316-911b-8ee6731d89c7" providerId="ADAL" clId="{A3CB1DD9-80A8-6243-930B-F026D72C3CFC}" dt="2023-12-03T17:15:29.635" v="4338" actId="478"/>
          <ac:picMkLst>
            <pc:docMk/>
            <pc:sldMk cId="1648216901" sldId="374"/>
            <ac:picMk id="22" creationId="{2D960C75-0976-5794-203B-82D253383C12}"/>
          </ac:picMkLst>
        </pc:picChg>
        <pc:picChg chg="add mod">
          <ac:chgData name="Xuejing Yue" userId="bd9301a4-4555-4316-911b-8ee6731d89c7" providerId="ADAL" clId="{A3CB1DD9-80A8-6243-930B-F026D72C3CFC}" dt="2023-12-03T17:20:30.220" v="4529" actId="164"/>
          <ac:picMkLst>
            <pc:docMk/>
            <pc:sldMk cId="1648216901" sldId="374"/>
            <ac:picMk id="24" creationId="{606CB0CF-F535-8C4A-C930-8373E2CE4150}"/>
          </ac:picMkLst>
        </pc:picChg>
        <pc:picChg chg="add mod modCrop">
          <ac:chgData name="Xuejing Yue" userId="bd9301a4-4555-4316-911b-8ee6731d89c7" providerId="ADAL" clId="{A3CB1DD9-80A8-6243-930B-F026D72C3CFC}" dt="2023-12-03T17:20:30.220" v="4529" actId="164"/>
          <ac:picMkLst>
            <pc:docMk/>
            <pc:sldMk cId="1648216901" sldId="374"/>
            <ac:picMk id="26" creationId="{FE0AE0B4-B935-5F65-835D-414FAFDDB992}"/>
          </ac:picMkLst>
        </pc:picChg>
        <pc:cxnChg chg="add del mod">
          <ac:chgData name="Xuejing Yue" userId="bd9301a4-4555-4316-911b-8ee6731d89c7" providerId="ADAL" clId="{A3CB1DD9-80A8-6243-930B-F026D72C3CFC}" dt="2023-12-03T17:15:34.259" v="4341" actId="478"/>
          <ac:cxnSpMkLst>
            <pc:docMk/>
            <pc:sldMk cId="1648216901" sldId="374"/>
            <ac:cxnSpMk id="16" creationId="{DB97DEED-6C54-5DE1-37DA-B7D428B6BBE1}"/>
          </ac:cxnSpMkLst>
        </pc:cxnChg>
      </pc:sldChg>
      <pc:sldChg chg="modSp add mod ord">
        <pc:chgData name="Xuejing Yue" userId="bd9301a4-4555-4316-911b-8ee6731d89c7" providerId="ADAL" clId="{A3CB1DD9-80A8-6243-930B-F026D72C3CFC}" dt="2024-01-04T22:46:20.303" v="5787"/>
        <pc:sldMkLst>
          <pc:docMk/>
          <pc:sldMk cId="1258072703" sldId="375"/>
        </pc:sldMkLst>
        <pc:spChg chg="mod">
          <ac:chgData name="Xuejing Yue" userId="bd9301a4-4555-4316-911b-8ee6731d89c7" providerId="ADAL" clId="{A3CB1DD9-80A8-6243-930B-F026D72C3CFC}" dt="2024-01-04T22:46:20.303" v="5787"/>
          <ac:spMkLst>
            <pc:docMk/>
            <pc:sldMk cId="1258072703" sldId="375"/>
            <ac:spMk id="2" creationId="{46B6A60F-4A32-8851-2A82-AA5CE097BD0A}"/>
          </ac:spMkLst>
        </pc:spChg>
        <pc:spChg chg="mod">
          <ac:chgData name="Xuejing Yue" userId="bd9301a4-4555-4316-911b-8ee6731d89c7" providerId="ADAL" clId="{A3CB1DD9-80A8-6243-930B-F026D72C3CFC}" dt="2024-01-04T22:46:20.303" v="5787"/>
          <ac:spMkLst>
            <pc:docMk/>
            <pc:sldMk cId="1258072703" sldId="375"/>
            <ac:spMk id="3" creationId="{FD732785-775C-7595-441D-16DACD822B2F}"/>
          </ac:spMkLst>
        </pc:spChg>
      </pc:sldChg>
      <pc:sldChg chg="add del">
        <pc:chgData name="Xuejing Yue" userId="bd9301a4-4555-4316-911b-8ee6731d89c7" providerId="ADAL" clId="{A3CB1DD9-80A8-6243-930B-F026D72C3CFC}" dt="2024-01-03T20:01:37.801" v="5472" actId="2696"/>
        <pc:sldMkLst>
          <pc:docMk/>
          <pc:sldMk cId="2605711525" sldId="375"/>
        </pc:sldMkLst>
      </pc:sldChg>
      <pc:sldChg chg="del">
        <pc:chgData name="Xuejing Yue" userId="bd9301a4-4555-4316-911b-8ee6731d89c7" providerId="ADAL" clId="{A3CB1DD9-80A8-6243-930B-F026D72C3CFC}" dt="2024-01-03T19:51:59.740" v="5401" actId="2696"/>
        <pc:sldMkLst>
          <pc:docMk/>
          <pc:sldMk cId="4191229436" sldId="375"/>
        </pc:sldMkLst>
      </pc:sldChg>
      <pc:sldMasterChg chg="del delSldLayout">
        <pc:chgData name="Xuejing Yue" userId="bd9301a4-4555-4316-911b-8ee6731d89c7" providerId="ADAL" clId="{A3CB1DD9-80A8-6243-930B-F026D72C3CFC}" dt="2023-12-03T16:46:41.586" v="3222" actId="2696"/>
        <pc:sldMasterMkLst>
          <pc:docMk/>
          <pc:sldMasterMk cId="1594029815" sldId="2147483648"/>
        </pc:sldMasterMkLst>
        <pc:sldLayoutChg chg="del">
          <pc:chgData name="Xuejing Yue" userId="bd9301a4-4555-4316-911b-8ee6731d89c7" providerId="ADAL" clId="{A3CB1DD9-80A8-6243-930B-F026D72C3CFC}" dt="2023-12-03T16:46:41.562" v="3211" actId="2696"/>
          <pc:sldLayoutMkLst>
            <pc:docMk/>
            <pc:sldMasterMk cId="1594029815" sldId="2147483648"/>
            <pc:sldLayoutMk cId="3225985495" sldId="2147483649"/>
          </pc:sldLayoutMkLst>
        </pc:sldLayoutChg>
        <pc:sldLayoutChg chg="del">
          <pc:chgData name="Xuejing Yue" userId="bd9301a4-4555-4316-911b-8ee6731d89c7" providerId="ADAL" clId="{A3CB1DD9-80A8-6243-930B-F026D72C3CFC}" dt="2023-12-03T16:46:41.565" v="3212" actId="2696"/>
          <pc:sldLayoutMkLst>
            <pc:docMk/>
            <pc:sldMasterMk cId="1594029815" sldId="2147483648"/>
            <pc:sldLayoutMk cId="4255773952" sldId="2147483650"/>
          </pc:sldLayoutMkLst>
        </pc:sldLayoutChg>
        <pc:sldLayoutChg chg="del">
          <pc:chgData name="Xuejing Yue" userId="bd9301a4-4555-4316-911b-8ee6731d89c7" providerId="ADAL" clId="{A3CB1DD9-80A8-6243-930B-F026D72C3CFC}" dt="2023-12-03T16:46:41.567" v="3213" actId="2696"/>
          <pc:sldLayoutMkLst>
            <pc:docMk/>
            <pc:sldMasterMk cId="1594029815" sldId="2147483648"/>
            <pc:sldLayoutMk cId="1103820628" sldId="2147483651"/>
          </pc:sldLayoutMkLst>
        </pc:sldLayoutChg>
        <pc:sldLayoutChg chg="del">
          <pc:chgData name="Xuejing Yue" userId="bd9301a4-4555-4316-911b-8ee6731d89c7" providerId="ADAL" clId="{A3CB1DD9-80A8-6243-930B-F026D72C3CFC}" dt="2023-12-03T16:46:41.569" v="3214" actId="2696"/>
          <pc:sldLayoutMkLst>
            <pc:docMk/>
            <pc:sldMasterMk cId="1594029815" sldId="2147483648"/>
            <pc:sldLayoutMk cId="713048731" sldId="2147483652"/>
          </pc:sldLayoutMkLst>
        </pc:sldLayoutChg>
        <pc:sldLayoutChg chg="del">
          <pc:chgData name="Xuejing Yue" userId="bd9301a4-4555-4316-911b-8ee6731d89c7" providerId="ADAL" clId="{A3CB1DD9-80A8-6243-930B-F026D72C3CFC}" dt="2023-12-03T16:46:41.572" v="3215" actId="2696"/>
          <pc:sldLayoutMkLst>
            <pc:docMk/>
            <pc:sldMasterMk cId="1594029815" sldId="2147483648"/>
            <pc:sldLayoutMk cId="2961010895" sldId="2147483653"/>
          </pc:sldLayoutMkLst>
        </pc:sldLayoutChg>
        <pc:sldLayoutChg chg="del">
          <pc:chgData name="Xuejing Yue" userId="bd9301a4-4555-4316-911b-8ee6731d89c7" providerId="ADAL" clId="{A3CB1DD9-80A8-6243-930B-F026D72C3CFC}" dt="2023-12-03T16:46:41.573" v="3216" actId="2696"/>
          <pc:sldLayoutMkLst>
            <pc:docMk/>
            <pc:sldMasterMk cId="1594029815" sldId="2147483648"/>
            <pc:sldLayoutMk cId="3728204509" sldId="2147483654"/>
          </pc:sldLayoutMkLst>
        </pc:sldLayoutChg>
        <pc:sldLayoutChg chg="del">
          <pc:chgData name="Xuejing Yue" userId="bd9301a4-4555-4316-911b-8ee6731d89c7" providerId="ADAL" clId="{A3CB1DD9-80A8-6243-930B-F026D72C3CFC}" dt="2023-12-03T16:46:41.575" v="3217" actId="2696"/>
          <pc:sldLayoutMkLst>
            <pc:docMk/>
            <pc:sldMasterMk cId="1594029815" sldId="2147483648"/>
            <pc:sldLayoutMk cId="3949627675" sldId="2147483655"/>
          </pc:sldLayoutMkLst>
        </pc:sldLayoutChg>
        <pc:sldLayoutChg chg="del">
          <pc:chgData name="Xuejing Yue" userId="bd9301a4-4555-4316-911b-8ee6731d89c7" providerId="ADAL" clId="{A3CB1DD9-80A8-6243-930B-F026D72C3CFC}" dt="2023-12-03T16:46:41.576" v="3218" actId="2696"/>
          <pc:sldLayoutMkLst>
            <pc:docMk/>
            <pc:sldMasterMk cId="1594029815" sldId="2147483648"/>
            <pc:sldLayoutMk cId="3253265398" sldId="2147483656"/>
          </pc:sldLayoutMkLst>
        </pc:sldLayoutChg>
        <pc:sldLayoutChg chg="del">
          <pc:chgData name="Xuejing Yue" userId="bd9301a4-4555-4316-911b-8ee6731d89c7" providerId="ADAL" clId="{A3CB1DD9-80A8-6243-930B-F026D72C3CFC}" dt="2023-12-03T16:46:41.578" v="3219" actId="2696"/>
          <pc:sldLayoutMkLst>
            <pc:docMk/>
            <pc:sldMasterMk cId="1594029815" sldId="2147483648"/>
            <pc:sldLayoutMk cId="3839880592" sldId="2147483657"/>
          </pc:sldLayoutMkLst>
        </pc:sldLayoutChg>
        <pc:sldLayoutChg chg="del">
          <pc:chgData name="Xuejing Yue" userId="bd9301a4-4555-4316-911b-8ee6731d89c7" providerId="ADAL" clId="{A3CB1DD9-80A8-6243-930B-F026D72C3CFC}" dt="2023-12-03T16:46:41.580" v="3220" actId="2696"/>
          <pc:sldLayoutMkLst>
            <pc:docMk/>
            <pc:sldMasterMk cId="1594029815" sldId="2147483648"/>
            <pc:sldLayoutMk cId="2122193002" sldId="2147483658"/>
          </pc:sldLayoutMkLst>
        </pc:sldLayoutChg>
        <pc:sldLayoutChg chg="del">
          <pc:chgData name="Xuejing Yue" userId="bd9301a4-4555-4316-911b-8ee6731d89c7" providerId="ADAL" clId="{A3CB1DD9-80A8-6243-930B-F026D72C3CFC}" dt="2023-12-03T16:46:41.583" v="3221" actId="2696"/>
          <pc:sldLayoutMkLst>
            <pc:docMk/>
            <pc:sldMasterMk cId="1594029815" sldId="2147483648"/>
            <pc:sldLayoutMk cId="2462687752" sldId="2147483659"/>
          </pc:sldLayoutMkLst>
        </pc:sldLayoutChg>
      </pc:sldMasterChg>
      <pc:sldMasterChg chg="delSp mod modSldLayout">
        <pc:chgData name="Xuejing Yue" userId="bd9301a4-4555-4316-911b-8ee6731d89c7" providerId="ADAL" clId="{A3CB1DD9-80A8-6243-930B-F026D72C3CFC}" dt="2023-12-03T17:25:05.511" v="4611" actId="1076"/>
        <pc:sldMasterMkLst>
          <pc:docMk/>
          <pc:sldMasterMk cId="1628804025" sldId="2147483672"/>
        </pc:sldMasterMkLst>
        <pc:spChg chg="del">
          <ac:chgData name="Xuejing Yue" userId="bd9301a4-4555-4316-911b-8ee6731d89c7" providerId="ADAL" clId="{A3CB1DD9-80A8-6243-930B-F026D72C3CFC}" dt="2023-12-02T17:46:03.825" v="197" actId="478"/>
          <ac:spMkLst>
            <pc:docMk/>
            <pc:sldMasterMk cId="1628804025" sldId="2147483672"/>
            <ac:spMk id="16" creationId="{CDC81BA0-6DB6-E112-D9E7-8298FFFD95D0}"/>
          </ac:spMkLst>
        </pc:spChg>
        <pc:spChg chg="del">
          <ac:chgData name="Xuejing Yue" userId="bd9301a4-4555-4316-911b-8ee6731d89c7" providerId="ADAL" clId="{A3CB1DD9-80A8-6243-930B-F026D72C3CFC}" dt="2023-12-02T17:46:03.825" v="197" actId="478"/>
          <ac:spMkLst>
            <pc:docMk/>
            <pc:sldMasterMk cId="1628804025" sldId="2147483672"/>
            <ac:spMk id="17" creationId="{B5C18B1B-2716-4DB8-1F2C-455C87AA99B7}"/>
          </ac:spMkLst>
        </pc:spChg>
        <pc:spChg chg="del">
          <ac:chgData name="Xuejing Yue" userId="bd9301a4-4555-4316-911b-8ee6731d89c7" providerId="ADAL" clId="{A3CB1DD9-80A8-6243-930B-F026D72C3CFC}" dt="2023-12-02T17:46:03.825" v="197" actId="478"/>
          <ac:spMkLst>
            <pc:docMk/>
            <pc:sldMasterMk cId="1628804025" sldId="2147483672"/>
            <ac:spMk id="18" creationId="{6D592BB6-3B23-B39C-2831-2D940EB4024E}"/>
          </ac:spMkLst>
        </pc:spChg>
        <pc:spChg chg="del">
          <ac:chgData name="Xuejing Yue" userId="bd9301a4-4555-4316-911b-8ee6731d89c7" providerId="ADAL" clId="{A3CB1DD9-80A8-6243-930B-F026D72C3CFC}" dt="2023-12-02T17:46:03.825" v="197" actId="478"/>
          <ac:spMkLst>
            <pc:docMk/>
            <pc:sldMasterMk cId="1628804025" sldId="2147483672"/>
            <ac:spMk id="19" creationId="{BC13A13B-BBD6-F938-AD75-DD219B7355E5}"/>
          </ac:spMkLst>
        </pc:spChg>
        <pc:spChg chg="del">
          <ac:chgData name="Xuejing Yue" userId="bd9301a4-4555-4316-911b-8ee6731d89c7" providerId="ADAL" clId="{A3CB1DD9-80A8-6243-930B-F026D72C3CFC}" dt="2023-12-02T17:46:03.825" v="197" actId="478"/>
          <ac:spMkLst>
            <pc:docMk/>
            <pc:sldMasterMk cId="1628804025" sldId="2147483672"/>
            <ac:spMk id="20" creationId="{23028305-A766-82E1-E6FE-954466E48A2C}"/>
          </ac:spMkLst>
        </pc:spChg>
        <pc:spChg chg="del">
          <ac:chgData name="Xuejing Yue" userId="bd9301a4-4555-4316-911b-8ee6731d89c7" providerId="ADAL" clId="{A3CB1DD9-80A8-6243-930B-F026D72C3CFC}" dt="2023-12-02T17:46:03.825" v="197" actId="478"/>
          <ac:spMkLst>
            <pc:docMk/>
            <pc:sldMasterMk cId="1628804025" sldId="2147483672"/>
            <ac:spMk id="21" creationId="{77FA2AAF-0659-D3C4-DF6A-296F74D45AF1}"/>
          </ac:spMkLst>
        </pc:spChg>
        <pc:spChg chg="del">
          <ac:chgData name="Xuejing Yue" userId="bd9301a4-4555-4316-911b-8ee6731d89c7" providerId="ADAL" clId="{A3CB1DD9-80A8-6243-930B-F026D72C3CFC}" dt="2023-12-02T17:46:03.825" v="197" actId="478"/>
          <ac:spMkLst>
            <pc:docMk/>
            <pc:sldMasterMk cId="1628804025" sldId="2147483672"/>
            <ac:spMk id="22" creationId="{11179BFE-F9FE-4C35-3A43-2DA31D64B3C0}"/>
          </ac:spMkLst>
        </pc:spChg>
        <pc:spChg chg="del">
          <ac:chgData name="Xuejing Yue" userId="bd9301a4-4555-4316-911b-8ee6731d89c7" providerId="ADAL" clId="{A3CB1DD9-80A8-6243-930B-F026D72C3CFC}" dt="2023-12-02T17:46:03.825" v="197" actId="478"/>
          <ac:spMkLst>
            <pc:docMk/>
            <pc:sldMasterMk cId="1628804025" sldId="2147483672"/>
            <ac:spMk id="23" creationId="{99FEF4F5-29B7-50AD-CBDB-1D3A6798BC86}"/>
          </ac:spMkLst>
        </pc:spChg>
        <pc:spChg chg="del">
          <ac:chgData name="Xuejing Yue" userId="bd9301a4-4555-4316-911b-8ee6731d89c7" providerId="ADAL" clId="{A3CB1DD9-80A8-6243-930B-F026D72C3CFC}" dt="2023-12-02T17:46:03.825" v="197" actId="478"/>
          <ac:spMkLst>
            <pc:docMk/>
            <pc:sldMasterMk cId="1628804025" sldId="2147483672"/>
            <ac:spMk id="24" creationId="{9416AF3C-6BC4-1636-5E9C-26B42C26DA6C}"/>
          </ac:spMkLst>
        </pc:spChg>
        <pc:spChg chg="del">
          <ac:chgData name="Xuejing Yue" userId="bd9301a4-4555-4316-911b-8ee6731d89c7" providerId="ADAL" clId="{A3CB1DD9-80A8-6243-930B-F026D72C3CFC}" dt="2023-12-02T17:46:03.825" v="197" actId="478"/>
          <ac:spMkLst>
            <pc:docMk/>
            <pc:sldMasterMk cId="1628804025" sldId="2147483672"/>
            <ac:spMk id="25" creationId="{A0236310-5242-B386-A76E-A566B4441F0C}"/>
          </ac:spMkLst>
        </pc:spChg>
        <pc:spChg chg="del">
          <ac:chgData name="Xuejing Yue" userId="bd9301a4-4555-4316-911b-8ee6731d89c7" providerId="ADAL" clId="{A3CB1DD9-80A8-6243-930B-F026D72C3CFC}" dt="2023-12-02T17:46:03.825" v="197" actId="478"/>
          <ac:spMkLst>
            <pc:docMk/>
            <pc:sldMasterMk cId="1628804025" sldId="2147483672"/>
            <ac:spMk id="26" creationId="{B4CB2A21-99D1-DF51-83E1-3DD0E68DE127}"/>
          </ac:spMkLst>
        </pc:spChg>
        <pc:sldLayoutChg chg="modSp mod">
          <pc:chgData name="Xuejing Yue" userId="bd9301a4-4555-4316-911b-8ee6731d89c7" providerId="ADAL" clId="{A3CB1DD9-80A8-6243-930B-F026D72C3CFC}" dt="2023-12-03T02:20:47.430" v="1627" actId="1035"/>
          <pc:sldLayoutMkLst>
            <pc:docMk/>
            <pc:sldMasterMk cId="1628804025" sldId="2147483672"/>
            <pc:sldLayoutMk cId="38498131" sldId="2147483674"/>
          </pc:sldLayoutMkLst>
          <pc:spChg chg="mod">
            <ac:chgData name="Xuejing Yue" userId="bd9301a4-4555-4316-911b-8ee6731d89c7" providerId="ADAL" clId="{A3CB1DD9-80A8-6243-930B-F026D72C3CFC}" dt="2023-12-02T17:38:14.466" v="121" actId="14100"/>
            <ac:spMkLst>
              <pc:docMk/>
              <pc:sldMasterMk cId="1628804025" sldId="2147483672"/>
              <pc:sldLayoutMk cId="38498131" sldId="2147483674"/>
              <ac:spMk id="11" creationId="{6535ACD4-82DB-C9B9-2C04-74F68C32BEA2}"/>
            </ac:spMkLst>
          </pc:spChg>
          <pc:spChg chg="mod">
            <ac:chgData name="Xuejing Yue" userId="bd9301a4-4555-4316-911b-8ee6731d89c7" providerId="ADAL" clId="{A3CB1DD9-80A8-6243-930B-F026D72C3CFC}" dt="2023-12-02T17:38:22.896" v="123" actId="14100"/>
            <ac:spMkLst>
              <pc:docMk/>
              <pc:sldMasterMk cId="1628804025" sldId="2147483672"/>
              <pc:sldLayoutMk cId="38498131" sldId="2147483674"/>
              <ac:spMk id="14" creationId="{14026668-8909-6CCB-D846-FCB4F9C344B1}"/>
            </ac:spMkLst>
          </pc:spChg>
          <pc:grpChg chg="mod">
            <ac:chgData name="Xuejing Yue" userId="bd9301a4-4555-4316-911b-8ee6731d89c7" providerId="ADAL" clId="{A3CB1DD9-80A8-6243-930B-F026D72C3CFC}" dt="2023-12-03T02:20:47.430" v="1627" actId="1035"/>
            <ac:grpSpMkLst>
              <pc:docMk/>
              <pc:sldMasterMk cId="1628804025" sldId="2147483672"/>
              <pc:sldLayoutMk cId="38498131" sldId="2147483674"/>
              <ac:grpSpMk id="7" creationId="{0E85D1BF-961B-0D95-AF49-ED15EEF62B05}"/>
            </ac:grpSpMkLst>
          </pc:grpChg>
          <pc:grpChg chg="mod">
            <ac:chgData name="Xuejing Yue" userId="bd9301a4-4555-4316-911b-8ee6731d89c7" providerId="ADAL" clId="{A3CB1DD9-80A8-6243-930B-F026D72C3CFC}" dt="2023-12-03T02:20:47.430" v="1627" actId="1035"/>
            <ac:grpSpMkLst>
              <pc:docMk/>
              <pc:sldMasterMk cId="1628804025" sldId="2147483672"/>
              <pc:sldLayoutMk cId="38498131" sldId="2147483674"/>
              <ac:grpSpMk id="8" creationId="{E9CD4C44-D466-7C64-74FA-32DCDC903BE8}"/>
            </ac:grpSpMkLst>
          </pc:grpChg>
          <pc:picChg chg="mod">
            <ac:chgData name="Xuejing Yue" userId="bd9301a4-4555-4316-911b-8ee6731d89c7" providerId="ADAL" clId="{A3CB1DD9-80A8-6243-930B-F026D72C3CFC}" dt="2023-12-03T02:20:47.430" v="1627" actId="1035"/>
            <ac:picMkLst>
              <pc:docMk/>
              <pc:sldMasterMk cId="1628804025" sldId="2147483672"/>
              <pc:sldLayoutMk cId="38498131" sldId="2147483674"/>
              <ac:picMk id="12" creationId="{C7529C64-887E-1909-6889-B7CC11779D53}"/>
            </ac:picMkLst>
          </pc:picChg>
          <pc:picChg chg="mod">
            <ac:chgData name="Xuejing Yue" userId="bd9301a4-4555-4316-911b-8ee6731d89c7" providerId="ADAL" clId="{A3CB1DD9-80A8-6243-930B-F026D72C3CFC}" dt="2023-12-03T02:20:47.430" v="1627" actId="1035"/>
            <ac:picMkLst>
              <pc:docMk/>
              <pc:sldMasterMk cId="1628804025" sldId="2147483672"/>
              <pc:sldLayoutMk cId="38498131" sldId="2147483674"/>
              <ac:picMk id="20" creationId="{6CB014DC-13E2-800F-AB96-E350C7771C0A}"/>
            </ac:picMkLst>
          </pc:picChg>
          <pc:cxnChg chg="mod">
            <ac:chgData name="Xuejing Yue" userId="bd9301a4-4555-4316-911b-8ee6731d89c7" providerId="ADAL" clId="{A3CB1DD9-80A8-6243-930B-F026D72C3CFC}" dt="2023-12-03T02:20:47.430" v="1627" actId="1035"/>
            <ac:cxnSpMkLst>
              <pc:docMk/>
              <pc:sldMasterMk cId="1628804025" sldId="2147483672"/>
              <pc:sldLayoutMk cId="38498131" sldId="2147483674"/>
              <ac:cxnSpMk id="9" creationId="{1640B369-2146-37E6-6865-E9F5E58A66F6}"/>
            </ac:cxnSpMkLst>
          </pc:cxnChg>
        </pc:sldLayoutChg>
        <pc:sldLayoutChg chg="modSp">
          <pc:chgData name="Xuejing Yue" userId="bd9301a4-4555-4316-911b-8ee6731d89c7" providerId="ADAL" clId="{A3CB1DD9-80A8-6243-930B-F026D72C3CFC}" dt="2023-12-03T01:55:00.154" v="835" actId="403"/>
          <pc:sldLayoutMkLst>
            <pc:docMk/>
            <pc:sldMasterMk cId="1628804025" sldId="2147483672"/>
            <pc:sldLayoutMk cId="2237947718" sldId="2147483677"/>
          </pc:sldLayoutMkLst>
          <pc:spChg chg="mod">
            <ac:chgData name="Xuejing Yue" userId="bd9301a4-4555-4316-911b-8ee6731d89c7" providerId="ADAL" clId="{A3CB1DD9-80A8-6243-930B-F026D72C3CFC}" dt="2023-12-03T01:55:00.154" v="835" actId="403"/>
            <ac:spMkLst>
              <pc:docMk/>
              <pc:sldMasterMk cId="1628804025" sldId="2147483672"/>
              <pc:sldLayoutMk cId="2237947718" sldId="2147483677"/>
              <ac:spMk id="3" creationId="{155D7FB3-C926-3498-08F9-9BAE47E9992F}"/>
            </ac:spMkLst>
          </pc:spChg>
        </pc:sldLayoutChg>
        <pc:sldLayoutChg chg="modSp">
          <pc:chgData name="Xuejing Yue" userId="bd9301a4-4555-4316-911b-8ee6731d89c7" providerId="ADAL" clId="{A3CB1DD9-80A8-6243-930B-F026D72C3CFC}" dt="2023-12-03T01:55:05.641" v="838" actId="403"/>
          <pc:sldLayoutMkLst>
            <pc:docMk/>
            <pc:sldMasterMk cId="1628804025" sldId="2147483672"/>
            <pc:sldLayoutMk cId="2217582697" sldId="2147483678"/>
          </pc:sldLayoutMkLst>
          <pc:spChg chg="mod">
            <ac:chgData name="Xuejing Yue" userId="bd9301a4-4555-4316-911b-8ee6731d89c7" providerId="ADAL" clId="{A3CB1DD9-80A8-6243-930B-F026D72C3CFC}" dt="2023-12-03T01:55:05.641" v="838" actId="403"/>
            <ac:spMkLst>
              <pc:docMk/>
              <pc:sldMasterMk cId="1628804025" sldId="2147483672"/>
              <pc:sldLayoutMk cId="2217582697" sldId="2147483678"/>
              <ac:spMk id="3" creationId="{155D7FB3-C926-3498-08F9-9BAE47E9992F}"/>
            </ac:spMkLst>
          </pc:spChg>
        </pc:sldLayoutChg>
        <pc:sldLayoutChg chg="modSp">
          <pc:chgData name="Xuejing Yue" userId="bd9301a4-4555-4316-911b-8ee6731d89c7" providerId="ADAL" clId="{A3CB1DD9-80A8-6243-930B-F026D72C3CFC}" dt="2023-12-03T01:54:54.539" v="832" actId="403"/>
          <pc:sldLayoutMkLst>
            <pc:docMk/>
            <pc:sldMasterMk cId="1628804025" sldId="2147483672"/>
            <pc:sldLayoutMk cId="2436901986" sldId="2147483679"/>
          </pc:sldLayoutMkLst>
          <pc:spChg chg="mod">
            <ac:chgData name="Xuejing Yue" userId="bd9301a4-4555-4316-911b-8ee6731d89c7" providerId="ADAL" clId="{A3CB1DD9-80A8-6243-930B-F026D72C3CFC}" dt="2023-12-03T01:54:54.539" v="832" actId="403"/>
            <ac:spMkLst>
              <pc:docMk/>
              <pc:sldMasterMk cId="1628804025" sldId="2147483672"/>
              <pc:sldLayoutMk cId="2436901986" sldId="2147483679"/>
              <ac:spMk id="3" creationId="{155D7FB3-C926-3498-08F9-9BAE47E9992F}"/>
            </ac:spMkLst>
          </pc:spChg>
        </pc:sldLayoutChg>
        <pc:sldLayoutChg chg="modSp">
          <pc:chgData name="Xuejing Yue" userId="bd9301a4-4555-4316-911b-8ee6731d89c7" providerId="ADAL" clId="{A3CB1DD9-80A8-6243-930B-F026D72C3CFC}" dt="2023-12-03T17:25:05.511" v="4611" actId="1076"/>
          <pc:sldLayoutMkLst>
            <pc:docMk/>
            <pc:sldMasterMk cId="1628804025" sldId="2147483672"/>
            <pc:sldLayoutMk cId="1254229598" sldId="2147483685"/>
          </pc:sldLayoutMkLst>
          <pc:grpChg chg="mod">
            <ac:chgData name="Xuejing Yue" userId="bd9301a4-4555-4316-911b-8ee6731d89c7" providerId="ADAL" clId="{A3CB1DD9-80A8-6243-930B-F026D72C3CFC}" dt="2023-12-03T17:25:05.511" v="4611" actId="1076"/>
            <ac:grpSpMkLst>
              <pc:docMk/>
              <pc:sldMasterMk cId="1628804025" sldId="2147483672"/>
              <pc:sldLayoutMk cId="1254229598" sldId="2147483685"/>
              <ac:grpSpMk id="8" creationId="{A818F980-D2DE-D846-371A-8AA31051293A}"/>
            </ac:grpSpMkLst>
          </pc:grpChg>
          <pc:grpChg chg="mod">
            <ac:chgData name="Xuejing Yue" userId="bd9301a4-4555-4316-911b-8ee6731d89c7" providerId="ADAL" clId="{A3CB1DD9-80A8-6243-930B-F026D72C3CFC}" dt="2023-12-03T17:25:05.511" v="4611" actId="1076"/>
            <ac:grpSpMkLst>
              <pc:docMk/>
              <pc:sldMasterMk cId="1628804025" sldId="2147483672"/>
              <pc:sldLayoutMk cId="1254229598" sldId="2147483685"/>
              <ac:grpSpMk id="16" creationId="{C738089C-BDD6-68CA-91CA-C7FBA9D7DDB3}"/>
            </ac:grpSpMkLst>
          </pc:grpChg>
          <pc:picChg chg="mod">
            <ac:chgData name="Xuejing Yue" userId="bd9301a4-4555-4316-911b-8ee6731d89c7" providerId="ADAL" clId="{A3CB1DD9-80A8-6243-930B-F026D72C3CFC}" dt="2023-12-03T17:25:05.511" v="4611" actId="1076"/>
            <ac:picMkLst>
              <pc:docMk/>
              <pc:sldMasterMk cId="1628804025" sldId="2147483672"/>
              <pc:sldLayoutMk cId="1254229598" sldId="2147483685"/>
              <ac:picMk id="18" creationId="{74A531F7-BDA9-771A-4B42-73A2DD36C9DA}"/>
            </ac:picMkLst>
          </pc:picChg>
          <pc:picChg chg="mod">
            <ac:chgData name="Xuejing Yue" userId="bd9301a4-4555-4316-911b-8ee6731d89c7" providerId="ADAL" clId="{A3CB1DD9-80A8-6243-930B-F026D72C3CFC}" dt="2023-12-03T17:25:05.511" v="4611" actId="1076"/>
            <ac:picMkLst>
              <pc:docMk/>
              <pc:sldMasterMk cId="1628804025" sldId="2147483672"/>
              <pc:sldLayoutMk cId="1254229598" sldId="2147483685"/>
              <ac:picMk id="19" creationId="{BBBCDA59-B428-EC7F-3348-4D93FF9A5485}"/>
            </ac:picMkLst>
          </pc:picChg>
          <pc:cxnChg chg="mod">
            <ac:chgData name="Xuejing Yue" userId="bd9301a4-4555-4316-911b-8ee6731d89c7" providerId="ADAL" clId="{A3CB1DD9-80A8-6243-930B-F026D72C3CFC}" dt="2023-12-03T17:25:05.511" v="4611" actId="1076"/>
            <ac:cxnSpMkLst>
              <pc:docMk/>
              <pc:sldMasterMk cId="1628804025" sldId="2147483672"/>
              <pc:sldLayoutMk cId="1254229598" sldId="2147483685"/>
              <ac:cxnSpMk id="17" creationId="{1A23379A-4BDB-8215-6C0C-EB8375A8CD3F}"/>
            </ac:cxnSpMkLst>
          </pc:cxnChg>
        </pc:sldLayoutChg>
      </pc:sldMasterChg>
    </pc:docChg>
  </pc:docChgLst>
  <pc:docChgLst>
    <pc:chgData name="Jiahui Lou" userId="S::jiahui2@yorku.ca::976d4cd9-0f68-4080-8434-79992600fd03" providerId="AD" clId="Web-{6F7960AD-AFF6-F869-371C-CD9E88863393}"/>
    <pc:docChg chg="addSld delSld modSld">
      <pc:chgData name="Jiahui Lou" userId="S::jiahui2@yorku.ca::976d4cd9-0f68-4080-8434-79992600fd03" providerId="AD" clId="Web-{6F7960AD-AFF6-F869-371C-CD9E88863393}" dt="2023-05-02T19:31:23.154" v="194" actId="1076"/>
      <pc:docMkLst>
        <pc:docMk/>
      </pc:docMkLst>
      <pc:sldChg chg="addSp delSp modSp">
        <pc:chgData name="Jiahui Lou" userId="S::jiahui2@yorku.ca::976d4cd9-0f68-4080-8434-79992600fd03" providerId="AD" clId="Web-{6F7960AD-AFF6-F869-371C-CD9E88863393}" dt="2023-05-02T19:15:59.863" v="82" actId="1076"/>
        <pc:sldMkLst>
          <pc:docMk/>
          <pc:sldMk cId="3078225747" sldId="284"/>
        </pc:sldMkLst>
        <pc:spChg chg="mod">
          <ac:chgData name="Jiahui Lou" userId="S::jiahui2@yorku.ca::976d4cd9-0f68-4080-8434-79992600fd03" providerId="AD" clId="Web-{6F7960AD-AFF6-F869-371C-CD9E88863393}" dt="2023-05-02T19:15:59.863" v="82" actId="1076"/>
          <ac:spMkLst>
            <pc:docMk/>
            <pc:sldMk cId="3078225747" sldId="284"/>
            <ac:spMk id="3" creationId="{C8F359DB-550F-B940-BA4D-93D59E35A04D}"/>
          </ac:spMkLst>
        </pc:spChg>
        <pc:spChg chg="add del mod">
          <ac:chgData name="Jiahui Lou" userId="S::jiahui2@yorku.ca::976d4cd9-0f68-4080-8434-79992600fd03" providerId="AD" clId="Web-{6F7960AD-AFF6-F869-371C-CD9E88863393}" dt="2023-05-02T19:09:18.585" v="53"/>
          <ac:spMkLst>
            <pc:docMk/>
            <pc:sldMk cId="3078225747" sldId="284"/>
            <ac:spMk id="4" creationId="{1E968031-934E-2633-3F08-03D23F5193FD}"/>
          </ac:spMkLst>
        </pc:spChg>
        <pc:picChg chg="del mod">
          <ac:chgData name="Jiahui Lou" userId="S::jiahui2@yorku.ca::976d4cd9-0f68-4080-8434-79992600fd03" providerId="AD" clId="Web-{6F7960AD-AFF6-F869-371C-CD9E88863393}" dt="2023-05-02T19:15:28.239" v="71"/>
          <ac:picMkLst>
            <pc:docMk/>
            <pc:sldMk cId="3078225747" sldId="284"/>
            <ac:picMk id="6" creationId="{E53FA6E8-525D-BC04-978E-33D0BC5F3560}"/>
          </ac:picMkLst>
        </pc:picChg>
        <pc:picChg chg="add mod">
          <ac:chgData name="Jiahui Lou" userId="S::jiahui2@yorku.ca::976d4cd9-0f68-4080-8434-79992600fd03" providerId="AD" clId="Web-{6F7960AD-AFF6-F869-371C-CD9E88863393}" dt="2023-05-02T19:15:45.988" v="80" actId="1076"/>
          <ac:picMkLst>
            <pc:docMk/>
            <pc:sldMk cId="3078225747" sldId="284"/>
            <ac:picMk id="7" creationId="{924094F9-5851-2E5E-5DF3-9569AA59C21E}"/>
          </ac:picMkLst>
        </pc:picChg>
      </pc:sldChg>
      <pc:sldChg chg="modSp">
        <pc:chgData name="Jiahui Lou" userId="S::jiahui2@yorku.ca::976d4cd9-0f68-4080-8434-79992600fd03" providerId="AD" clId="Web-{6F7960AD-AFF6-F869-371C-CD9E88863393}" dt="2023-05-02T19:07:35.788" v="25" actId="14100"/>
        <pc:sldMkLst>
          <pc:docMk/>
          <pc:sldMk cId="1343559734" sldId="290"/>
        </pc:sldMkLst>
        <pc:spChg chg="mod">
          <ac:chgData name="Jiahui Lou" userId="S::jiahui2@yorku.ca::976d4cd9-0f68-4080-8434-79992600fd03" providerId="AD" clId="Web-{6F7960AD-AFF6-F869-371C-CD9E88863393}" dt="2023-05-02T18:55:03.793" v="21" actId="20577"/>
          <ac:spMkLst>
            <pc:docMk/>
            <pc:sldMk cId="1343559734" sldId="290"/>
            <ac:spMk id="2" creationId="{99DB5918-2469-49BF-9EF7-932C50D31087}"/>
          </ac:spMkLst>
        </pc:spChg>
        <pc:spChg chg="mod">
          <ac:chgData name="Jiahui Lou" userId="S::jiahui2@yorku.ca::976d4cd9-0f68-4080-8434-79992600fd03" providerId="AD" clId="Web-{6F7960AD-AFF6-F869-371C-CD9E88863393}" dt="2023-05-02T19:07:35.788" v="25" actId="14100"/>
          <ac:spMkLst>
            <pc:docMk/>
            <pc:sldMk cId="1343559734" sldId="290"/>
            <ac:spMk id="3" creationId="{C9CB9303-4D7F-A8E1-06B1-0F1CE775D0AF}"/>
          </ac:spMkLst>
        </pc:spChg>
      </pc:sldChg>
      <pc:sldChg chg="delSp new del">
        <pc:chgData name="Jiahui Lou" userId="S::jiahui2@yorku.ca::976d4cd9-0f68-4080-8434-79992600fd03" providerId="AD" clId="Web-{6F7960AD-AFF6-F869-371C-CD9E88863393}" dt="2023-05-02T19:08:58.897" v="49"/>
        <pc:sldMkLst>
          <pc:docMk/>
          <pc:sldMk cId="3682643389" sldId="319"/>
        </pc:sldMkLst>
        <pc:spChg chg="del">
          <ac:chgData name="Jiahui Lou" userId="S::jiahui2@yorku.ca::976d4cd9-0f68-4080-8434-79992600fd03" providerId="AD" clId="Web-{6F7960AD-AFF6-F869-371C-CD9E88863393}" dt="2023-05-02T19:08:35.507" v="41"/>
          <ac:spMkLst>
            <pc:docMk/>
            <pc:sldMk cId="3682643389" sldId="319"/>
            <ac:spMk id="2" creationId="{7D64189D-2C0A-6D1C-35BC-C44A01029391}"/>
          </ac:spMkLst>
        </pc:spChg>
      </pc:sldChg>
      <pc:sldChg chg="addSp delSp modSp add del replId">
        <pc:chgData name="Jiahui Lou" userId="S::jiahui2@yorku.ca::976d4cd9-0f68-4080-8434-79992600fd03" providerId="AD" clId="Web-{6F7960AD-AFF6-F869-371C-CD9E88863393}" dt="2023-05-02T19:28:21.546" v="175" actId="20577"/>
        <pc:sldMkLst>
          <pc:docMk/>
          <pc:sldMk cId="4092765964" sldId="320"/>
        </pc:sldMkLst>
        <pc:spChg chg="del">
          <ac:chgData name="Jiahui Lou" userId="S::jiahui2@yorku.ca::976d4cd9-0f68-4080-8434-79992600fd03" providerId="AD" clId="Web-{6F7960AD-AFF6-F869-371C-CD9E88863393}" dt="2023-05-02T19:09:04.085" v="50"/>
          <ac:spMkLst>
            <pc:docMk/>
            <pc:sldMk cId="4092765964" sldId="320"/>
            <ac:spMk id="3" creationId="{C8F359DB-550F-B940-BA4D-93D59E35A04D}"/>
          </ac:spMkLst>
        </pc:spChg>
        <pc:spChg chg="mod">
          <ac:chgData name="Jiahui Lou" userId="S::jiahui2@yorku.ca::976d4cd9-0f68-4080-8434-79992600fd03" providerId="AD" clId="Web-{6F7960AD-AFF6-F869-371C-CD9E88863393}" dt="2023-05-02T19:28:21.546" v="175" actId="20577"/>
          <ac:spMkLst>
            <pc:docMk/>
            <pc:sldMk cId="4092765964" sldId="320"/>
            <ac:spMk id="4" creationId="{1E968031-934E-2633-3F08-03D23F5193FD}"/>
          </ac:spMkLst>
        </pc:spChg>
        <pc:spChg chg="add del mod">
          <ac:chgData name="Jiahui Lou" userId="S::jiahui2@yorku.ca::976d4cd9-0f68-4080-8434-79992600fd03" providerId="AD" clId="Web-{6F7960AD-AFF6-F869-371C-CD9E88863393}" dt="2023-05-02T19:09:08.335" v="51"/>
          <ac:spMkLst>
            <pc:docMk/>
            <pc:sldMk cId="4092765964" sldId="320"/>
            <ac:spMk id="9" creationId="{71264FE2-F869-BAB5-17DF-10254A83B7D5}"/>
          </ac:spMkLst>
        </pc:spChg>
      </pc:sldChg>
      <pc:sldChg chg="addSp delSp modSp add replId">
        <pc:chgData name="Jiahui Lou" userId="S::jiahui2@yorku.ca::976d4cd9-0f68-4080-8434-79992600fd03" providerId="AD" clId="Web-{6F7960AD-AFF6-F869-371C-CD9E88863393}" dt="2023-05-02T19:19:47.268" v="113" actId="1076"/>
        <pc:sldMkLst>
          <pc:docMk/>
          <pc:sldMk cId="18984369" sldId="321"/>
        </pc:sldMkLst>
        <pc:spChg chg="mod">
          <ac:chgData name="Jiahui Lou" userId="S::jiahui2@yorku.ca::976d4cd9-0f68-4080-8434-79992600fd03" providerId="AD" clId="Web-{6F7960AD-AFF6-F869-371C-CD9E88863393}" dt="2023-05-02T19:19:40.174" v="112" actId="14100"/>
          <ac:spMkLst>
            <pc:docMk/>
            <pc:sldMk cId="18984369" sldId="321"/>
            <ac:spMk id="3" creationId="{C8F359DB-550F-B940-BA4D-93D59E35A04D}"/>
          </ac:spMkLst>
        </pc:spChg>
        <pc:picChg chg="add mod">
          <ac:chgData name="Jiahui Lou" userId="S::jiahui2@yorku.ca::976d4cd9-0f68-4080-8434-79992600fd03" providerId="AD" clId="Web-{6F7960AD-AFF6-F869-371C-CD9E88863393}" dt="2023-05-02T19:19:47.268" v="113" actId="1076"/>
          <ac:picMkLst>
            <pc:docMk/>
            <pc:sldMk cId="18984369" sldId="321"/>
            <ac:picMk id="4" creationId="{00A92D9D-28CC-947C-8D6E-B68035B14A39}"/>
          </ac:picMkLst>
        </pc:picChg>
        <pc:picChg chg="del">
          <ac:chgData name="Jiahui Lou" userId="S::jiahui2@yorku.ca::976d4cd9-0f68-4080-8434-79992600fd03" providerId="AD" clId="Web-{6F7960AD-AFF6-F869-371C-CD9E88863393}" dt="2023-05-02T19:17:44.472" v="85"/>
          <ac:picMkLst>
            <pc:docMk/>
            <pc:sldMk cId="18984369" sldId="321"/>
            <ac:picMk id="6" creationId="{E53FA6E8-525D-BC04-978E-33D0BC5F3560}"/>
          </ac:picMkLst>
        </pc:picChg>
      </pc:sldChg>
      <pc:sldChg chg="addSp delSp modSp add replId">
        <pc:chgData name="Jiahui Lou" userId="S::jiahui2@yorku.ca::976d4cd9-0f68-4080-8434-79992600fd03" providerId="AD" clId="Web-{6F7960AD-AFF6-F869-371C-CD9E88863393}" dt="2023-05-02T19:20:07.909" v="116" actId="1076"/>
        <pc:sldMkLst>
          <pc:docMk/>
          <pc:sldMk cId="2617357847" sldId="322"/>
        </pc:sldMkLst>
        <pc:spChg chg="mod">
          <ac:chgData name="Jiahui Lou" userId="S::jiahui2@yorku.ca::976d4cd9-0f68-4080-8434-79992600fd03" providerId="AD" clId="Web-{6F7960AD-AFF6-F869-371C-CD9E88863393}" dt="2023-05-02T19:20:07.909" v="116" actId="1076"/>
          <ac:spMkLst>
            <pc:docMk/>
            <pc:sldMk cId="2617357847" sldId="322"/>
            <ac:spMk id="3" creationId="{C8F359DB-550F-B940-BA4D-93D59E35A04D}"/>
          </ac:spMkLst>
        </pc:spChg>
        <pc:picChg chg="add mod">
          <ac:chgData name="Jiahui Lou" userId="S::jiahui2@yorku.ca::976d4cd9-0f68-4080-8434-79992600fd03" providerId="AD" clId="Web-{6F7960AD-AFF6-F869-371C-CD9E88863393}" dt="2023-05-02T19:19:20.925" v="109" actId="1076"/>
          <ac:picMkLst>
            <pc:docMk/>
            <pc:sldMk cId="2617357847" sldId="322"/>
            <ac:picMk id="4" creationId="{3B61A745-DD96-5101-7477-7ACB5F4801E2}"/>
          </ac:picMkLst>
        </pc:picChg>
        <pc:picChg chg="del">
          <ac:chgData name="Jiahui Lou" userId="S::jiahui2@yorku.ca::976d4cd9-0f68-4080-8434-79992600fd03" providerId="AD" clId="Web-{6F7960AD-AFF6-F869-371C-CD9E88863393}" dt="2023-05-02T19:18:54.909" v="101"/>
          <ac:picMkLst>
            <pc:docMk/>
            <pc:sldMk cId="2617357847" sldId="322"/>
            <ac:picMk id="6" creationId="{E53FA6E8-525D-BC04-978E-33D0BC5F3560}"/>
          </ac:picMkLst>
        </pc:picChg>
      </pc:sldChg>
      <pc:sldChg chg="addSp delSp modSp add replId">
        <pc:chgData name="Jiahui Lou" userId="S::jiahui2@yorku.ca::976d4cd9-0f68-4080-8434-79992600fd03" providerId="AD" clId="Web-{6F7960AD-AFF6-F869-371C-CD9E88863393}" dt="2023-05-02T19:23:01.736" v="137" actId="20577"/>
        <pc:sldMkLst>
          <pc:docMk/>
          <pc:sldMk cId="271170878" sldId="323"/>
        </pc:sldMkLst>
        <pc:spChg chg="mod">
          <ac:chgData name="Jiahui Lou" userId="S::jiahui2@yorku.ca::976d4cd9-0f68-4080-8434-79992600fd03" providerId="AD" clId="Web-{6F7960AD-AFF6-F869-371C-CD9E88863393}" dt="2023-05-02T19:23:01.736" v="137" actId="20577"/>
          <ac:spMkLst>
            <pc:docMk/>
            <pc:sldMk cId="271170878" sldId="323"/>
            <ac:spMk id="3" creationId="{C8F359DB-550F-B940-BA4D-93D59E35A04D}"/>
          </ac:spMkLst>
        </pc:spChg>
        <pc:picChg chg="add mod">
          <ac:chgData name="Jiahui Lou" userId="S::jiahui2@yorku.ca::976d4cd9-0f68-4080-8434-79992600fd03" providerId="AD" clId="Web-{6F7960AD-AFF6-F869-371C-CD9E88863393}" dt="2023-05-02T19:22:01.017" v="127" actId="14100"/>
          <ac:picMkLst>
            <pc:docMk/>
            <pc:sldMk cId="271170878" sldId="323"/>
            <ac:picMk id="4" creationId="{BBE8A74B-ECFE-8925-74EC-B017483A51D5}"/>
          </ac:picMkLst>
        </pc:picChg>
        <pc:picChg chg="del">
          <ac:chgData name="Jiahui Lou" userId="S::jiahui2@yorku.ca::976d4cd9-0f68-4080-8434-79992600fd03" providerId="AD" clId="Web-{6F7960AD-AFF6-F869-371C-CD9E88863393}" dt="2023-05-02T19:21:46.236" v="120"/>
          <ac:picMkLst>
            <pc:docMk/>
            <pc:sldMk cId="271170878" sldId="323"/>
            <ac:picMk id="6" creationId="{E53FA6E8-525D-BC04-978E-33D0BC5F3560}"/>
          </ac:picMkLst>
        </pc:picChg>
      </pc:sldChg>
      <pc:sldChg chg="addSp delSp modSp add replId">
        <pc:chgData name="Jiahui Lou" userId="S::jiahui2@yorku.ca::976d4cd9-0f68-4080-8434-79992600fd03" providerId="AD" clId="Web-{6F7960AD-AFF6-F869-371C-CD9E88863393}" dt="2023-05-02T19:24:06.048" v="151" actId="1076"/>
        <pc:sldMkLst>
          <pc:docMk/>
          <pc:sldMk cId="536367867" sldId="324"/>
        </pc:sldMkLst>
        <pc:spChg chg="mod">
          <ac:chgData name="Jiahui Lou" userId="S::jiahui2@yorku.ca::976d4cd9-0f68-4080-8434-79992600fd03" providerId="AD" clId="Web-{6F7960AD-AFF6-F869-371C-CD9E88863393}" dt="2023-05-02T19:23:54.407" v="149" actId="20577"/>
          <ac:spMkLst>
            <pc:docMk/>
            <pc:sldMk cId="536367867" sldId="324"/>
            <ac:spMk id="3" creationId="{C8F359DB-550F-B940-BA4D-93D59E35A04D}"/>
          </ac:spMkLst>
        </pc:spChg>
        <pc:picChg chg="del">
          <ac:chgData name="Jiahui Lou" userId="S::jiahui2@yorku.ca::976d4cd9-0f68-4080-8434-79992600fd03" providerId="AD" clId="Web-{6F7960AD-AFF6-F869-371C-CD9E88863393}" dt="2023-05-02T19:23:29.923" v="141"/>
          <ac:picMkLst>
            <pc:docMk/>
            <pc:sldMk cId="536367867" sldId="324"/>
            <ac:picMk id="4" creationId="{BBE8A74B-ECFE-8925-74EC-B017483A51D5}"/>
          </ac:picMkLst>
        </pc:picChg>
        <pc:picChg chg="add mod">
          <ac:chgData name="Jiahui Lou" userId="S::jiahui2@yorku.ca::976d4cd9-0f68-4080-8434-79992600fd03" providerId="AD" clId="Web-{6F7960AD-AFF6-F869-371C-CD9E88863393}" dt="2023-05-02T19:24:06.048" v="151" actId="1076"/>
          <ac:picMkLst>
            <pc:docMk/>
            <pc:sldMk cId="536367867" sldId="324"/>
            <ac:picMk id="6" creationId="{04126664-40FC-14FD-D832-5CB771599010}"/>
          </ac:picMkLst>
        </pc:picChg>
      </pc:sldChg>
      <pc:sldChg chg="addSp delSp modSp add replId">
        <pc:chgData name="Jiahui Lou" userId="S::jiahui2@yorku.ca::976d4cd9-0f68-4080-8434-79992600fd03" providerId="AD" clId="Web-{6F7960AD-AFF6-F869-371C-CD9E88863393}" dt="2023-05-02T19:31:23.154" v="194" actId="1076"/>
        <pc:sldMkLst>
          <pc:docMk/>
          <pc:sldMk cId="3996603921" sldId="325"/>
        </pc:sldMkLst>
        <pc:spChg chg="mod">
          <ac:chgData name="Jiahui Lou" userId="S::jiahui2@yorku.ca::976d4cd9-0f68-4080-8434-79992600fd03" providerId="AD" clId="Web-{6F7960AD-AFF6-F869-371C-CD9E88863393}" dt="2023-05-02T19:31:23.154" v="194" actId="1076"/>
          <ac:spMkLst>
            <pc:docMk/>
            <pc:sldMk cId="3996603921" sldId="325"/>
            <ac:spMk id="3" creationId="{C8F359DB-550F-B940-BA4D-93D59E35A04D}"/>
          </ac:spMkLst>
        </pc:spChg>
        <pc:picChg chg="add mod">
          <ac:chgData name="Jiahui Lou" userId="S::jiahui2@yorku.ca::976d4cd9-0f68-4080-8434-79992600fd03" providerId="AD" clId="Web-{6F7960AD-AFF6-F869-371C-CD9E88863393}" dt="2023-05-02T19:31:01.061" v="189" actId="1076"/>
          <ac:picMkLst>
            <pc:docMk/>
            <pc:sldMk cId="3996603921" sldId="325"/>
            <ac:picMk id="4" creationId="{0A74B6B9-F01B-5C64-3C91-51EC8F0EA37D}"/>
          </ac:picMkLst>
        </pc:picChg>
        <pc:picChg chg="del">
          <ac:chgData name="Jiahui Lou" userId="S::jiahui2@yorku.ca::976d4cd9-0f68-4080-8434-79992600fd03" providerId="AD" clId="Web-{6F7960AD-AFF6-F869-371C-CD9E88863393}" dt="2023-05-02T19:30:47.717" v="184"/>
          <ac:picMkLst>
            <pc:docMk/>
            <pc:sldMk cId="3996603921" sldId="325"/>
            <ac:picMk id="6" creationId="{04126664-40FC-14FD-D832-5CB771599010}"/>
          </ac:picMkLst>
        </pc:picChg>
      </pc:sldChg>
      <pc:sldChg chg="modSp add del replId">
        <pc:chgData name="Jiahui Lou" userId="S::jiahui2@yorku.ca::976d4cd9-0f68-4080-8434-79992600fd03" providerId="AD" clId="Web-{6F7960AD-AFF6-F869-371C-CD9E88863393}" dt="2023-05-02T19:30:25.405" v="182"/>
        <pc:sldMkLst>
          <pc:docMk/>
          <pc:sldMk cId="1449463895" sldId="326"/>
        </pc:sldMkLst>
        <pc:spChg chg="mod">
          <ac:chgData name="Jiahui Lou" userId="S::jiahui2@yorku.ca::976d4cd9-0f68-4080-8434-79992600fd03" providerId="AD" clId="Web-{6F7960AD-AFF6-F869-371C-CD9E88863393}" dt="2023-05-02T19:30:12.967" v="181" actId="20577"/>
          <ac:spMkLst>
            <pc:docMk/>
            <pc:sldMk cId="1449463895" sldId="326"/>
            <ac:spMk id="3" creationId="{C8F359DB-550F-B940-BA4D-93D59E35A04D}"/>
          </ac:spMkLst>
        </pc:spChg>
      </pc:sldChg>
      <pc:sldChg chg="add del replId">
        <pc:chgData name="Jiahui Lou" userId="S::jiahui2@yorku.ca::976d4cd9-0f68-4080-8434-79992600fd03" providerId="AD" clId="Web-{6F7960AD-AFF6-F869-371C-CD9E88863393}" dt="2023-05-02T19:30:10.202" v="180"/>
        <pc:sldMkLst>
          <pc:docMk/>
          <pc:sldMk cId="3240548228" sldId="327"/>
        </pc:sldMkLst>
      </pc:sldChg>
    </pc:docChg>
  </pc:docChgLst>
  <pc:docChgLst>
    <pc:chgData name="Gunel Guluzade" userId="S::gunel14@yorku.ca::7a43cc56-552a-4ed9-bba5-aa3826b3a6e1" providerId="AD" clId="Web-{5C8B31C0-47A1-7A16-A9F5-C3D12734E013}"/>
    <pc:docChg chg="modSld">
      <pc:chgData name="Gunel Guluzade" userId="S::gunel14@yorku.ca::7a43cc56-552a-4ed9-bba5-aa3826b3a6e1" providerId="AD" clId="Web-{5C8B31C0-47A1-7A16-A9F5-C3D12734E013}" dt="2023-09-12T19:19:34.924" v="13" actId="20577"/>
      <pc:docMkLst>
        <pc:docMk/>
      </pc:docMkLst>
      <pc:sldChg chg="modSp">
        <pc:chgData name="Gunel Guluzade" userId="S::gunel14@yorku.ca::7a43cc56-552a-4ed9-bba5-aa3826b3a6e1" providerId="AD" clId="Web-{5C8B31C0-47A1-7A16-A9F5-C3D12734E013}" dt="2023-09-12T19:09:50.978" v="1"/>
        <pc:sldMkLst>
          <pc:docMk/>
          <pc:sldMk cId="1677694478" sldId="257"/>
        </pc:sldMkLst>
        <pc:graphicFrameChg chg="mod modGraphic">
          <ac:chgData name="Gunel Guluzade" userId="S::gunel14@yorku.ca::7a43cc56-552a-4ed9-bba5-aa3826b3a6e1" providerId="AD" clId="Web-{5C8B31C0-47A1-7A16-A9F5-C3D12734E013}" dt="2023-09-12T19:09:50.978" v="1"/>
          <ac:graphicFrameMkLst>
            <pc:docMk/>
            <pc:sldMk cId="1677694478" sldId="257"/>
            <ac:graphicFrameMk id="6" creationId="{67A84943-3092-2EC7-55AF-139D1D1E7BB3}"/>
          </ac:graphicFrameMkLst>
        </pc:graphicFrameChg>
      </pc:sldChg>
      <pc:sldChg chg="modSp">
        <pc:chgData name="Gunel Guluzade" userId="S::gunel14@yorku.ca::7a43cc56-552a-4ed9-bba5-aa3826b3a6e1" providerId="AD" clId="Web-{5C8B31C0-47A1-7A16-A9F5-C3D12734E013}" dt="2023-09-12T19:17:13.437" v="4" actId="20577"/>
        <pc:sldMkLst>
          <pc:docMk/>
          <pc:sldMk cId="3120331354" sldId="301"/>
        </pc:sldMkLst>
        <pc:spChg chg="mod">
          <ac:chgData name="Gunel Guluzade" userId="S::gunel14@yorku.ca::7a43cc56-552a-4ed9-bba5-aa3826b3a6e1" providerId="AD" clId="Web-{5C8B31C0-47A1-7A16-A9F5-C3D12734E013}" dt="2023-09-12T19:17:13.437" v="4" actId="20577"/>
          <ac:spMkLst>
            <pc:docMk/>
            <pc:sldMk cId="3120331354" sldId="301"/>
            <ac:spMk id="2" creationId="{FABCC68B-DC6B-5F26-5BEF-BA8699F47735}"/>
          </ac:spMkLst>
        </pc:spChg>
      </pc:sldChg>
      <pc:sldChg chg="modSp">
        <pc:chgData name="Gunel Guluzade" userId="S::gunel14@yorku.ca::7a43cc56-552a-4ed9-bba5-aa3826b3a6e1" providerId="AD" clId="Web-{5C8B31C0-47A1-7A16-A9F5-C3D12734E013}" dt="2023-09-12T19:19:34.924" v="13" actId="20577"/>
        <pc:sldMkLst>
          <pc:docMk/>
          <pc:sldMk cId="3053774918" sldId="303"/>
        </pc:sldMkLst>
        <pc:spChg chg="mod">
          <ac:chgData name="Gunel Guluzade" userId="S::gunel14@yorku.ca::7a43cc56-552a-4ed9-bba5-aa3826b3a6e1" providerId="AD" clId="Web-{5C8B31C0-47A1-7A16-A9F5-C3D12734E013}" dt="2023-09-12T19:19:34.924" v="13" actId="20577"/>
          <ac:spMkLst>
            <pc:docMk/>
            <pc:sldMk cId="3053774918" sldId="303"/>
            <ac:spMk id="2" creationId="{FABCC68B-DC6B-5F26-5BEF-BA8699F47735}"/>
          </ac:spMkLst>
        </pc:spChg>
      </pc:sldChg>
    </pc:docChg>
  </pc:docChgLst>
  <pc:docChgLst>
    <pc:chgData name="Junhao Deng" userId="S::dengj226@yorku.ca::ba38c285-6e17-484f-804b-3bd577fc6ba0" providerId="AD" clId="Web-{13A4F3AF-087B-A489-C2E5-AC8DCF681DB0}"/>
    <pc:docChg chg="modSld">
      <pc:chgData name="Junhao Deng" userId="S::dengj226@yorku.ca::ba38c285-6e17-484f-804b-3bd577fc6ba0" providerId="AD" clId="Web-{13A4F3AF-087B-A489-C2E5-AC8DCF681DB0}" dt="2023-01-24T14:00:35.705" v="21"/>
      <pc:docMkLst>
        <pc:docMk/>
      </pc:docMkLst>
      <pc:sldChg chg="modSp">
        <pc:chgData name="Junhao Deng" userId="S::dengj226@yorku.ca::ba38c285-6e17-484f-804b-3bd577fc6ba0" providerId="AD" clId="Web-{13A4F3AF-087B-A489-C2E5-AC8DCF681DB0}" dt="2023-01-24T14:00:35.705" v="21"/>
        <pc:sldMkLst>
          <pc:docMk/>
          <pc:sldMk cId="1677694478" sldId="257"/>
        </pc:sldMkLst>
        <pc:graphicFrameChg chg="mod modGraphic">
          <ac:chgData name="Junhao Deng" userId="S::dengj226@yorku.ca::ba38c285-6e17-484f-804b-3bd577fc6ba0" providerId="AD" clId="Web-{13A4F3AF-087B-A489-C2E5-AC8DCF681DB0}" dt="2023-01-24T14:00:35.705" v="21"/>
          <ac:graphicFrameMkLst>
            <pc:docMk/>
            <pc:sldMk cId="1677694478" sldId="257"/>
            <ac:graphicFrameMk id="6" creationId="{67A84943-3092-2EC7-55AF-139D1D1E7BB3}"/>
          </ac:graphicFrameMkLst>
        </pc:graphicFrameChg>
      </pc:sldChg>
    </pc:docChg>
  </pc:docChgLst>
  <pc:docChgLst>
    <pc:chgData name="Taslima Nasreen" userId="S::nasreenr@yorku.ca::744842a0-9299-438c-9150-a51a83fbaa33" providerId="AD" clId="Web-{138D745B-6A8F-5B1C-12C2-BDA3B1D3879A}"/>
    <pc:docChg chg="addSld delSld modSld">
      <pc:chgData name="Taslima Nasreen" userId="S::nasreenr@yorku.ca::744842a0-9299-438c-9150-a51a83fbaa33" providerId="AD" clId="Web-{138D745B-6A8F-5B1C-12C2-BDA3B1D3879A}" dt="2024-01-07T04:15:51.143" v="149"/>
      <pc:docMkLst>
        <pc:docMk/>
      </pc:docMkLst>
      <pc:sldChg chg="addSp delSp modSp mod setBg">
        <pc:chgData name="Taslima Nasreen" userId="S::nasreenr@yorku.ca::744842a0-9299-438c-9150-a51a83fbaa33" providerId="AD" clId="Web-{138D745B-6A8F-5B1C-12C2-BDA3B1D3879A}" dt="2024-01-07T04:06:28.227" v="60" actId="14100"/>
        <pc:sldMkLst>
          <pc:docMk/>
          <pc:sldMk cId="686474478" sldId="341"/>
        </pc:sldMkLst>
        <pc:spChg chg="mod">
          <ac:chgData name="Taslima Nasreen" userId="S::nasreenr@yorku.ca::744842a0-9299-438c-9150-a51a83fbaa33" providerId="AD" clId="Web-{138D745B-6A8F-5B1C-12C2-BDA3B1D3879A}" dt="2024-01-07T04:05:38.994" v="51"/>
          <ac:spMkLst>
            <pc:docMk/>
            <pc:sldMk cId="686474478" sldId="341"/>
            <ac:spMk id="2" creationId="{CD6958CB-4511-26C3-8BD6-1769044950A7}"/>
          </ac:spMkLst>
        </pc:spChg>
        <pc:spChg chg="mod ord">
          <ac:chgData name="Taslima Nasreen" userId="S::nasreenr@yorku.ca::744842a0-9299-438c-9150-a51a83fbaa33" providerId="AD" clId="Web-{138D745B-6A8F-5B1C-12C2-BDA3B1D3879A}" dt="2024-01-07T04:06:28.227" v="60" actId="14100"/>
          <ac:spMkLst>
            <pc:docMk/>
            <pc:sldMk cId="686474478" sldId="341"/>
            <ac:spMk id="3" creationId="{AF2185B9-3625-0C25-69F4-0C7DDC3F182D}"/>
          </ac:spMkLst>
        </pc:spChg>
        <pc:spChg chg="add del">
          <ac:chgData name="Taslima Nasreen" userId="S::nasreenr@yorku.ca::744842a0-9299-438c-9150-a51a83fbaa33" providerId="AD" clId="Web-{138D745B-6A8F-5B1C-12C2-BDA3B1D3879A}" dt="2024-01-07T04:05:26.313" v="48"/>
          <ac:spMkLst>
            <pc:docMk/>
            <pc:sldMk cId="686474478" sldId="341"/>
            <ac:spMk id="9" creationId="{45D37F4E-DDB4-456B-97E0-9937730A039F}"/>
          </ac:spMkLst>
        </pc:spChg>
        <pc:spChg chg="add del">
          <ac:chgData name="Taslima Nasreen" userId="S::nasreenr@yorku.ca::744842a0-9299-438c-9150-a51a83fbaa33" providerId="AD" clId="Web-{138D745B-6A8F-5B1C-12C2-BDA3B1D3879A}" dt="2024-01-07T04:05:26.313" v="48"/>
          <ac:spMkLst>
            <pc:docMk/>
            <pc:sldMk cId="686474478" sldId="341"/>
            <ac:spMk id="11" creationId="{B2DD41CD-8F47-4F56-AD12-4E2FF7696987}"/>
          </ac:spMkLst>
        </pc:spChg>
        <pc:spChg chg="add del">
          <ac:chgData name="Taslima Nasreen" userId="S::nasreenr@yorku.ca::744842a0-9299-438c-9150-a51a83fbaa33" providerId="AD" clId="Web-{138D745B-6A8F-5B1C-12C2-BDA3B1D3879A}" dt="2024-01-07T04:05:38.994" v="51"/>
          <ac:spMkLst>
            <pc:docMk/>
            <pc:sldMk cId="686474478" sldId="341"/>
            <ac:spMk id="13" creationId="{F13C74B1-5B17-4795-BED0-7140497B445A}"/>
          </ac:spMkLst>
        </pc:spChg>
        <pc:spChg chg="add del">
          <ac:chgData name="Taslima Nasreen" userId="S::nasreenr@yorku.ca::744842a0-9299-438c-9150-a51a83fbaa33" providerId="AD" clId="Web-{138D745B-6A8F-5B1C-12C2-BDA3B1D3879A}" dt="2024-01-07T04:05:38.994" v="51"/>
          <ac:spMkLst>
            <pc:docMk/>
            <pc:sldMk cId="686474478" sldId="341"/>
            <ac:spMk id="14" creationId="{D4974D33-8DC5-464E-8C6D-BE58F0669C17}"/>
          </ac:spMkLst>
        </pc:spChg>
        <pc:spChg chg="add">
          <ac:chgData name="Taslima Nasreen" userId="S::nasreenr@yorku.ca::744842a0-9299-438c-9150-a51a83fbaa33" providerId="AD" clId="Web-{138D745B-6A8F-5B1C-12C2-BDA3B1D3879A}" dt="2024-01-07T04:05:38.994" v="51"/>
          <ac:spMkLst>
            <pc:docMk/>
            <pc:sldMk cId="686474478" sldId="341"/>
            <ac:spMk id="19" creationId="{45D37F4E-DDB4-456B-97E0-9937730A039F}"/>
          </ac:spMkLst>
        </pc:spChg>
        <pc:spChg chg="add">
          <ac:chgData name="Taslima Nasreen" userId="S::nasreenr@yorku.ca::744842a0-9299-438c-9150-a51a83fbaa33" providerId="AD" clId="Web-{138D745B-6A8F-5B1C-12C2-BDA3B1D3879A}" dt="2024-01-07T04:05:38.994" v="51"/>
          <ac:spMkLst>
            <pc:docMk/>
            <pc:sldMk cId="686474478" sldId="341"/>
            <ac:spMk id="21" creationId="{B2DD41CD-8F47-4F56-AD12-4E2FF7696987}"/>
          </ac:spMkLst>
        </pc:spChg>
        <pc:picChg chg="add mod">
          <ac:chgData name="Taslima Nasreen" userId="S::nasreenr@yorku.ca::744842a0-9299-438c-9150-a51a83fbaa33" providerId="AD" clId="Web-{138D745B-6A8F-5B1C-12C2-BDA3B1D3879A}" dt="2024-01-07T04:05:38.994" v="51"/>
          <ac:picMkLst>
            <pc:docMk/>
            <pc:sldMk cId="686474478" sldId="341"/>
            <ac:picMk id="4" creationId="{00FC4BBA-5E90-465B-E578-2BBEE26E2A63}"/>
          </ac:picMkLst>
        </pc:picChg>
      </pc:sldChg>
      <pc:sldChg chg="modSp addAnim delAnim modAnim">
        <pc:chgData name="Taslima Nasreen" userId="S::nasreenr@yorku.ca::744842a0-9299-438c-9150-a51a83fbaa33" providerId="AD" clId="Web-{138D745B-6A8F-5B1C-12C2-BDA3B1D3879A}" dt="2024-01-07T04:10:27.834" v="81" actId="14100"/>
        <pc:sldMkLst>
          <pc:docMk/>
          <pc:sldMk cId="2317794967" sldId="345"/>
        </pc:sldMkLst>
        <pc:spChg chg="mod">
          <ac:chgData name="Taslima Nasreen" userId="S::nasreenr@yorku.ca::744842a0-9299-438c-9150-a51a83fbaa33" providerId="AD" clId="Web-{138D745B-6A8F-5B1C-12C2-BDA3B1D3879A}" dt="2024-01-07T04:10:24.506" v="80" actId="1076"/>
          <ac:spMkLst>
            <pc:docMk/>
            <pc:sldMk cId="2317794967" sldId="345"/>
            <ac:spMk id="2" creationId="{5E0440F5-00FF-68E1-CEDF-0E80085D7534}"/>
          </ac:spMkLst>
        </pc:spChg>
        <pc:spChg chg="mod">
          <ac:chgData name="Taslima Nasreen" userId="S::nasreenr@yorku.ca::744842a0-9299-438c-9150-a51a83fbaa33" providerId="AD" clId="Web-{138D745B-6A8F-5B1C-12C2-BDA3B1D3879A}" dt="2024-01-07T04:10:27.834" v="81" actId="14100"/>
          <ac:spMkLst>
            <pc:docMk/>
            <pc:sldMk cId="2317794967" sldId="345"/>
            <ac:spMk id="4" creationId="{D50D50BC-3168-50E7-AD91-33BF47A21194}"/>
          </ac:spMkLst>
        </pc:spChg>
      </pc:sldChg>
      <pc:sldChg chg="modSp addAnim">
        <pc:chgData name="Taslima Nasreen" userId="S::nasreenr@yorku.ca::744842a0-9299-438c-9150-a51a83fbaa33" providerId="AD" clId="Web-{138D745B-6A8F-5B1C-12C2-BDA3B1D3879A}" dt="2024-01-07T04:13:07.395" v="128"/>
        <pc:sldMkLst>
          <pc:docMk/>
          <pc:sldMk cId="4270927158" sldId="347"/>
        </pc:sldMkLst>
        <pc:spChg chg="mod">
          <ac:chgData name="Taslima Nasreen" userId="S::nasreenr@yorku.ca::744842a0-9299-438c-9150-a51a83fbaa33" providerId="AD" clId="Web-{138D745B-6A8F-5B1C-12C2-BDA3B1D3879A}" dt="2024-01-07T04:09:53.756" v="76" actId="14100"/>
          <ac:spMkLst>
            <pc:docMk/>
            <pc:sldMk cId="4270927158" sldId="347"/>
            <ac:spMk id="2" creationId="{DA18AE2A-A837-3AE4-14A7-894D3DD10A51}"/>
          </ac:spMkLst>
        </pc:spChg>
        <pc:spChg chg="mod">
          <ac:chgData name="Taslima Nasreen" userId="S::nasreenr@yorku.ca::744842a0-9299-438c-9150-a51a83fbaa33" providerId="AD" clId="Web-{138D745B-6A8F-5B1C-12C2-BDA3B1D3879A}" dt="2024-01-07T04:13:00.301" v="127" actId="14100"/>
          <ac:spMkLst>
            <pc:docMk/>
            <pc:sldMk cId="4270927158" sldId="347"/>
            <ac:spMk id="4" creationId="{2AE7CFCD-DAFA-3C3D-97C0-6F7FC7807135}"/>
          </ac:spMkLst>
        </pc:spChg>
      </pc:sldChg>
      <pc:sldChg chg="modSp">
        <pc:chgData name="Taslima Nasreen" userId="S::nasreenr@yorku.ca::744842a0-9299-438c-9150-a51a83fbaa33" providerId="AD" clId="Web-{138D745B-6A8F-5B1C-12C2-BDA3B1D3879A}" dt="2024-01-07T04:15:17.503" v="147" actId="20577"/>
        <pc:sldMkLst>
          <pc:docMk/>
          <pc:sldMk cId="366310730" sldId="350"/>
        </pc:sldMkLst>
        <pc:spChg chg="mod">
          <ac:chgData name="Taslima Nasreen" userId="S::nasreenr@yorku.ca::744842a0-9299-438c-9150-a51a83fbaa33" providerId="AD" clId="Web-{138D745B-6A8F-5B1C-12C2-BDA3B1D3879A}" dt="2024-01-07T04:15:17.503" v="147" actId="20577"/>
          <ac:spMkLst>
            <pc:docMk/>
            <pc:sldMk cId="366310730" sldId="350"/>
            <ac:spMk id="3" creationId="{B97246FD-EF03-5AAC-FD2B-5D64D6D3D6DE}"/>
          </ac:spMkLst>
        </pc:spChg>
      </pc:sldChg>
      <pc:sldChg chg="addSp modSp mod setBg">
        <pc:chgData name="Taslima Nasreen" userId="S::nasreenr@yorku.ca::744842a0-9299-438c-9150-a51a83fbaa33" providerId="AD" clId="Web-{138D745B-6A8F-5B1C-12C2-BDA3B1D3879A}" dt="2024-01-07T04:12:06.192" v="125"/>
        <pc:sldMkLst>
          <pc:docMk/>
          <pc:sldMk cId="3185083207" sldId="364"/>
        </pc:sldMkLst>
        <pc:spChg chg="mod">
          <ac:chgData name="Taslima Nasreen" userId="S::nasreenr@yorku.ca::744842a0-9299-438c-9150-a51a83fbaa33" providerId="AD" clId="Web-{138D745B-6A8F-5B1C-12C2-BDA3B1D3879A}" dt="2024-01-07T04:11:19.224" v="82"/>
          <ac:spMkLst>
            <pc:docMk/>
            <pc:sldMk cId="3185083207" sldId="364"/>
            <ac:spMk id="2" creationId="{5D42E0DD-8C1B-E266-0215-A531B6F87504}"/>
          </ac:spMkLst>
        </pc:spChg>
        <pc:spChg chg="add">
          <ac:chgData name="Taslima Nasreen" userId="S::nasreenr@yorku.ca::744842a0-9299-438c-9150-a51a83fbaa33" providerId="AD" clId="Web-{138D745B-6A8F-5B1C-12C2-BDA3B1D3879A}" dt="2024-01-07T04:11:19.224" v="82"/>
          <ac:spMkLst>
            <pc:docMk/>
            <pc:sldMk cId="3185083207" sldId="364"/>
            <ac:spMk id="9" creationId="{A4AC5506-6312-4701-8D3C-40187889A947}"/>
          </ac:spMkLst>
        </pc:spChg>
        <pc:graphicFrameChg chg="mod modGraphic">
          <ac:chgData name="Taslima Nasreen" userId="S::nasreenr@yorku.ca::744842a0-9299-438c-9150-a51a83fbaa33" providerId="AD" clId="Web-{138D745B-6A8F-5B1C-12C2-BDA3B1D3879A}" dt="2024-01-07T04:12:06.192" v="125"/>
          <ac:graphicFrameMkLst>
            <pc:docMk/>
            <pc:sldMk cId="3185083207" sldId="364"/>
            <ac:graphicFrameMk id="4" creationId="{196AE53C-52B4-DED7-A6F9-AD5DB8B0A801}"/>
          </ac:graphicFrameMkLst>
        </pc:graphicFrameChg>
      </pc:sldChg>
      <pc:sldChg chg="new del">
        <pc:chgData name="Taslima Nasreen" userId="S::nasreenr@yorku.ca::744842a0-9299-438c-9150-a51a83fbaa33" providerId="AD" clId="Web-{138D745B-6A8F-5B1C-12C2-BDA3B1D3879A}" dt="2024-01-07T04:15:51.143" v="149"/>
        <pc:sldMkLst>
          <pc:docMk/>
          <pc:sldMk cId="376579482" sldId="376"/>
        </pc:sldMkLst>
      </pc:sldChg>
    </pc:docChg>
  </pc:docChgLst>
  <pc:docChgLst>
    <pc:chgData name="Kunyuan Chen" userId="S::kychen98@yorku.ca::1e9e351a-f2d7-4aba-8ea3-289a960e01f2" providerId="AD" clId="Web-{C63147FF-4BE4-8DF0-790B-6EB3C117D30A}"/>
    <pc:docChg chg="modSld">
      <pc:chgData name="Kunyuan Chen" userId="S::kychen98@yorku.ca::1e9e351a-f2d7-4aba-8ea3-289a960e01f2" providerId="AD" clId="Web-{C63147FF-4BE4-8DF0-790B-6EB3C117D30A}" dt="2023-03-02T13:48:32.173" v="64"/>
      <pc:docMkLst>
        <pc:docMk/>
      </pc:docMkLst>
      <pc:sldChg chg="modSp">
        <pc:chgData name="Kunyuan Chen" userId="S::kychen98@yorku.ca::1e9e351a-f2d7-4aba-8ea3-289a960e01f2" providerId="AD" clId="Web-{C63147FF-4BE4-8DF0-790B-6EB3C117D30A}" dt="2023-03-02T13:47:00.284" v="18" actId="20577"/>
        <pc:sldMkLst>
          <pc:docMk/>
          <pc:sldMk cId="1893360385" sldId="256"/>
        </pc:sldMkLst>
        <pc:spChg chg="mod">
          <ac:chgData name="Kunyuan Chen" userId="S::kychen98@yorku.ca::1e9e351a-f2d7-4aba-8ea3-289a960e01f2" providerId="AD" clId="Web-{C63147FF-4BE4-8DF0-790B-6EB3C117D30A}" dt="2023-03-02T13:46:27.768" v="1" actId="20577"/>
          <ac:spMkLst>
            <pc:docMk/>
            <pc:sldMk cId="1893360385" sldId="256"/>
            <ac:spMk id="2" creationId="{041261AD-3AF6-8340-8D1C-F07F7EBC2811}"/>
          </ac:spMkLst>
        </pc:spChg>
        <pc:spChg chg="mod">
          <ac:chgData name="Kunyuan Chen" userId="S::kychen98@yorku.ca::1e9e351a-f2d7-4aba-8ea3-289a960e01f2" providerId="AD" clId="Web-{C63147FF-4BE4-8DF0-790B-6EB3C117D30A}" dt="2023-03-02T13:47:00.284" v="18" actId="20577"/>
          <ac:spMkLst>
            <pc:docMk/>
            <pc:sldMk cId="1893360385" sldId="256"/>
            <ac:spMk id="3" creationId="{9D570E22-F7A3-D043-86AF-296C308A42FD}"/>
          </ac:spMkLst>
        </pc:spChg>
      </pc:sldChg>
      <pc:sldChg chg="modSp">
        <pc:chgData name="Kunyuan Chen" userId="S::kychen98@yorku.ca::1e9e351a-f2d7-4aba-8ea3-289a960e01f2" providerId="AD" clId="Web-{C63147FF-4BE4-8DF0-790B-6EB3C117D30A}" dt="2023-03-02T13:48:32.173" v="64"/>
        <pc:sldMkLst>
          <pc:docMk/>
          <pc:sldMk cId="1677694478" sldId="257"/>
        </pc:sldMkLst>
        <pc:graphicFrameChg chg="mod modGraphic">
          <ac:chgData name="Kunyuan Chen" userId="S::kychen98@yorku.ca::1e9e351a-f2d7-4aba-8ea3-289a960e01f2" providerId="AD" clId="Web-{C63147FF-4BE4-8DF0-790B-6EB3C117D30A}" dt="2023-03-02T13:48:32.173" v="64"/>
          <ac:graphicFrameMkLst>
            <pc:docMk/>
            <pc:sldMk cId="1677694478" sldId="257"/>
            <ac:graphicFrameMk id="6" creationId="{67A84943-3092-2EC7-55AF-139D1D1E7BB3}"/>
          </ac:graphicFrameMkLst>
        </pc:graphicFrameChg>
      </pc:sldChg>
      <pc:sldChg chg="modSp">
        <pc:chgData name="Kunyuan Chen" userId="S::kychen98@yorku.ca::1e9e351a-f2d7-4aba-8ea3-289a960e01f2" providerId="AD" clId="Web-{C63147FF-4BE4-8DF0-790B-6EB3C117D30A}" dt="2023-03-02T13:48:23.939" v="62" actId="14100"/>
        <pc:sldMkLst>
          <pc:docMk/>
          <pc:sldMk cId="648229866" sldId="291"/>
        </pc:sldMkLst>
        <pc:spChg chg="mod">
          <ac:chgData name="Kunyuan Chen" userId="S::kychen98@yorku.ca::1e9e351a-f2d7-4aba-8ea3-289a960e01f2" providerId="AD" clId="Web-{C63147FF-4BE4-8DF0-790B-6EB3C117D30A}" dt="2023-03-02T13:48:23.939" v="62" actId="14100"/>
          <ac:spMkLst>
            <pc:docMk/>
            <pc:sldMk cId="648229866" sldId="291"/>
            <ac:spMk id="2" creationId="{99DB5918-2469-49BF-9EF7-932C50D31087}"/>
          </ac:spMkLst>
        </pc:spChg>
      </pc:sldChg>
      <pc:sldChg chg="modSp">
        <pc:chgData name="Kunyuan Chen" userId="S::kychen98@yorku.ca::1e9e351a-f2d7-4aba-8ea3-289a960e01f2" providerId="AD" clId="Web-{C63147FF-4BE4-8DF0-790B-6EB3C117D30A}" dt="2023-03-02T13:48:15.486" v="59" actId="1076"/>
        <pc:sldMkLst>
          <pc:docMk/>
          <pc:sldMk cId="2850350873" sldId="297"/>
        </pc:sldMkLst>
        <pc:spChg chg="mod">
          <ac:chgData name="Kunyuan Chen" userId="S::kychen98@yorku.ca::1e9e351a-f2d7-4aba-8ea3-289a960e01f2" providerId="AD" clId="Web-{C63147FF-4BE4-8DF0-790B-6EB3C117D30A}" dt="2023-03-02T13:48:15.486" v="59" actId="1076"/>
          <ac:spMkLst>
            <pc:docMk/>
            <pc:sldMk cId="2850350873" sldId="297"/>
            <ac:spMk id="4" creationId="{EE7A33D6-3D79-3831-F290-18D642A161AE}"/>
          </ac:spMkLst>
        </pc:spChg>
      </pc:sldChg>
    </pc:docChg>
  </pc:docChgLst>
  <pc:docChgLst>
    <pc:chgData name="Zhijun Xu" userId="S::xuzhijun@yorku.ca::a89ba01b-b2ef-45d7-8c44-d01c51ac55f0" providerId="AD" clId="Web-{205D1528-4D71-29D4-1569-719C6656AE7E}"/>
    <pc:docChg chg="modSld">
      <pc:chgData name="Zhijun Xu" userId="S::xuzhijun@yorku.ca::a89ba01b-b2ef-45d7-8c44-d01c51ac55f0" providerId="AD" clId="Web-{205D1528-4D71-29D4-1569-719C6656AE7E}" dt="2023-08-22T14:20:46.200" v="43"/>
      <pc:docMkLst>
        <pc:docMk/>
      </pc:docMkLst>
      <pc:sldChg chg="modSp">
        <pc:chgData name="Zhijun Xu" userId="S::xuzhijun@yorku.ca::a89ba01b-b2ef-45d7-8c44-d01c51ac55f0" providerId="AD" clId="Web-{205D1528-4D71-29D4-1569-719C6656AE7E}" dt="2023-08-22T14:20:46.200" v="43"/>
        <pc:sldMkLst>
          <pc:docMk/>
          <pc:sldMk cId="1677694478" sldId="257"/>
        </pc:sldMkLst>
        <pc:graphicFrameChg chg="mod modGraphic">
          <ac:chgData name="Zhijun Xu" userId="S::xuzhijun@yorku.ca::a89ba01b-b2ef-45d7-8c44-d01c51ac55f0" providerId="AD" clId="Web-{205D1528-4D71-29D4-1569-719C6656AE7E}" dt="2023-08-22T14:20:46.200" v="43"/>
          <ac:graphicFrameMkLst>
            <pc:docMk/>
            <pc:sldMk cId="1677694478" sldId="257"/>
            <ac:graphicFrameMk id="6" creationId="{67A84943-3092-2EC7-55AF-139D1D1E7BB3}"/>
          </ac:graphicFrameMkLst>
        </pc:graphicFrameChg>
      </pc:sldChg>
    </pc:docChg>
  </pc:docChgLst>
  <pc:docChgLst>
    <pc:chgData name="Frank Tawiah" userId="S::fatawiah@yorku.ca::ac82c96a-79dd-424f-9ae8-10975f416b89" providerId="AD" clId="Web-{0119E852-1681-F97D-4BAF-837B0A6285D6}"/>
    <pc:docChg chg="modSld">
      <pc:chgData name="Frank Tawiah" userId="S::fatawiah@yorku.ca::ac82c96a-79dd-424f-9ae8-10975f416b89" providerId="AD" clId="Web-{0119E852-1681-F97D-4BAF-837B0A6285D6}" dt="2022-12-27T14:40:24.911" v="29" actId="20577"/>
      <pc:docMkLst>
        <pc:docMk/>
      </pc:docMkLst>
      <pc:sldChg chg="modSp">
        <pc:chgData name="Frank Tawiah" userId="S::fatawiah@yorku.ca::ac82c96a-79dd-424f-9ae8-10975f416b89" providerId="AD" clId="Web-{0119E852-1681-F97D-4BAF-837B0A6285D6}" dt="2022-12-27T14:38:22.847" v="26" actId="20577"/>
        <pc:sldMkLst>
          <pc:docMk/>
          <pc:sldMk cId="3991602902" sldId="263"/>
        </pc:sldMkLst>
        <pc:spChg chg="mod">
          <ac:chgData name="Frank Tawiah" userId="S::fatawiah@yorku.ca::ac82c96a-79dd-424f-9ae8-10975f416b89" providerId="AD" clId="Web-{0119E852-1681-F97D-4BAF-837B0A6285D6}" dt="2022-12-27T14:38:22.847" v="26" actId="20577"/>
          <ac:spMkLst>
            <pc:docMk/>
            <pc:sldMk cId="3991602902" sldId="263"/>
            <ac:spMk id="2" creationId="{5E32901A-21E5-CE4F-9AEC-67F538EAF656}"/>
          </ac:spMkLst>
        </pc:spChg>
      </pc:sldChg>
      <pc:sldChg chg="modSp">
        <pc:chgData name="Frank Tawiah" userId="S::fatawiah@yorku.ca::ac82c96a-79dd-424f-9ae8-10975f416b89" providerId="AD" clId="Web-{0119E852-1681-F97D-4BAF-837B0A6285D6}" dt="2022-12-27T14:38:48.473" v="28" actId="20577"/>
        <pc:sldMkLst>
          <pc:docMk/>
          <pc:sldMk cId="1799413750" sldId="293"/>
        </pc:sldMkLst>
        <pc:spChg chg="mod">
          <ac:chgData name="Frank Tawiah" userId="S::fatawiah@yorku.ca::ac82c96a-79dd-424f-9ae8-10975f416b89" providerId="AD" clId="Web-{0119E852-1681-F97D-4BAF-837B0A6285D6}" dt="2022-12-27T14:38:48.473" v="28" actId="20577"/>
          <ac:spMkLst>
            <pc:docMk/>
            <pc:sldMk cId="1799413750" sldId="293"/>
            <ac:spMk id="2" creationId="{846BE466-E412-1ED3-81B3-49611F60C093}"/>
          </ac:spMkLst>
        </pc:spChg>
      </pc:sldChg>
      <pc:sldChg chg="modSp">
        <pc:chgData name="Frank Tawiah" userId="S::fatawiah@yorku.ca::ac82c96a-79dd-424f-9ae8-10975f416b89" providerId="AD" clId="Web-{0119E852-1681-F97D-4BAF-837B0A6285D6}" dt="2022-12-27T14:38:40.879" v="27" actId="20577"/>
        <pc:sldMkLst>
          <pc:docMk/>
          <pc:sldMk cId="3120331354" sldId="301"/>
        </pc:sldMkLst>
        <pc:spChg chg="mod">
          <ac:chgData name="Frank Tawiah" userId="S::fatawiah@yorku.ca::ac82c96a-79dd-424f-9ae8-10975f416b89" providerId="AD" clId="Web-{0119E852-1681-F97D-4BAF-837B0A6285D6}" dt="2022-12-27T14:38:40.879" v="27" actId="20577"/>
          <ac:spMkLst>
            <pc:docMk/>
            <pc:sldMk cId="3120331354" sldId="301"/>
            <ac:spMk id="2" creationId="{FABCC68B-DC6B-5F26-5BEF-BA8699F47735}"/>
          </ac:spMkLst>
        </pc:spChg>
      </pc:sldChg>
      <pc:sldChg chg="modSp">
        <pc:chgData name="Frank Tawiah" userId="S::fatawiah@yorku.ca::ac82c96a-79dd-424f-9ae8-10975f416b89" providerId="AD" clId="Web-{0119E852-1681-F97D-4BAF-837B0A6285D6}" dt="2022-12-27T14:40:24.911" v="29" actId="20577"/>
        <pc:sldMkLst>
          <pc:docMk/>
          <pc:sldMk cId="776997562" sldId="310"/>
        </pc:sldMkLst>
        <pc:spChg chg="mod">
          <ac:chgData name="Frank Tawiah" userId="S::fatawiah@yorku.ca::ac82c96a-79dd-424f-9ae8-10975f416b89" providerId="AD" clId="Web-{0119E852-1681-F97D-4BAF-837B0A6285D6}" dt="2022-12-27T14:40:24.911" v="29" actId="20577"/>
          <ac:spMkLst>
            <pc:docMk/>
            <pc:sldMk cId="776997562" sldId="310"/>
            <ac:spMk id="2" creationId="{FABCC68B-DC6B-5F26-5BEF-BA8699F47735}"/>
          </ac:spMkLst>
        </pc:spChg>
      </pc:sldChg>
    </pc:docChg>
  </pc:docChgLst>
  <pc:docChgLst>
    <pc:chgData name="Junhao Huang" userId="S::hjh98@yorku.ca::851dc54d-57a5-434c-a637-7f01a8993563" providerId="AD" clId="Web-{1D1E399D-F15E-B4D0-7394-55EDDC28749E}"/>
    <pc:docChg chg="modSld">
      <pc:chgData name="Junhao Huang" userId="S::hjh98@yorku.ca::851dc54d-57a5-434c-a637-7f01a8993563" providerId="AD" clId="Web-{1D1E399D-F15E-B4D0-7394-55EDDC28749E}" dt="2023-05-03T13:40:50.331" v="19"/>
      <pc:docMkLst>
        <pc:docMk/>
      </pc:docMkLst>
      <pc:sldChg chg="modSp">
        <pc:chgData name="Junhao Huang" userId="S::hjh98@yorku.ca::851dc54d-57a5-434c-a637-7f01a8993563" providerId="AD" clId="Web-{1D1E399D-F15E-B4D0-7394-55EDDC28749E}" dt="2023-05-03T13:40:50.331" v="19"/>
        <pc:sldMkLst>
          <pc:docMk/>
          <pc:sldMk cId="1677694478" sldId="257"/>
        </pc:sldMkLst>
        <pc:graphicFrameChg chg="mod modGraphic">
          <ac:chgData name="Junhao Huang" userId="S::hjh98@yorku.ca::851dc54d-57a5-434c-a637-7f01a8993563" providerId="AD" clId="Web-{1D1E399D-F15E-B4D0-7394-55EDDC28749E}" dt="2023-05-03T13:40:50.331" v="19"/>
          <ac:graphicFrameMkLst>
            <pc:docMk/>
            <pc:sldMk cId="1677694478" sldId="257"/>
            <ac:graphicFrameMk id="6" creationId="{67A84943-3092-2EC7-55AF-139D1D1E7BB3}"/>
          </ac:graphicFrameMkLst>
        </pc:graphicFrameChg>
      </pc:sldChg>
    </pc:docChg>
  </pc:docChgLst>
  <pc:docChgLst>
    <pc:chgData name="Yan Zhao" userId="S::zyan21@yorku.ca::d429678c-40bd-40df-9e31-a6de0e643a56" providerId="AD" clId="Web-{28586AFC-ABA9-17B1-DD58-3F9DD748A65F}"/>
    <pc:docChg chg="modSld">
      <pc:chgData name="Yan Zhao" userId="S::zyan21@yorku.ca::d429678c-40bd-40df-9e31-a6de0e643a56" providerId="AD" clId="Web-{28586AFC-ABA9-17B1-DD58-3F9DD748A65F}" dt="2023-01-22T21:16:13.225" v="12"/>
      <pc:docMkLst>
        <pc:docMk/>
      </pc:docMkLst>
      <pc:sldChg chg="addSp delSp modSp">
        <pc:chgData name="Yan Zhao" userId="S::zyan21@yorku.ca::d429678c-40bd-40df-9e31-a6de0e643a56" providerId="AD" clId="Web-{28586AFC-ABA9-17B1-DD58-3F9DD748A65F}" dt="2023-01-22T21:16:13.225" v="12"/>
        <pc:sldMkLst>
          <pc:docMk/>
          <pc:sldMk cId="1677694478" sldId="257"/>
        </pc:sldMkLst>
        <pc:spChg chg="add del mod">
          <ac:chgData name="Yan Zhao" userId="S::zyan21@yorku.ca::d429678c-40bd-40df-9e31-a6de0e643a56" providerId="AD" clId="Web-{28586AFC-ABA9-17B1-DD58-3F9DD748A65F}" dt="2023-01-22T21:15:26.521" v="1"/>
          <ac:spMkLst>
            <pc:docMk/>
            <pc:sldMk cId="1677694478" sldId="257"/>
            <ac:spMk id="3" creationId="{553EF4E5-5880-E3EC-241F-7A5F527470D0}"/>
          </ac:spMkLst>
        </pc:spChg>
        <pc:graphicFrameChg chg="del">
          <ac:chgData name="Yan Zhao" userId="S::zyan21@yorku.ca::d429678c-40bd-40df-9e31-a6de0e643a56" providerId="AD" clId="Web-{28586AFC-ABA9-17B1-DD58-3F9DD748A65F}" dt="2023-01-22T21:15:24.865" v="0"/>
          <ac:graphicFrameMkLst>
            <pc:docMk/>
            <pc:sldMk cId="1677694478" sldId="257"/>
            <ac:graphicFrameMk id="5" creationId="{168D46EF-83B7-B5F9-9664-32BC527485EE}"/>
          </ac:graphicFrameMkLst>
        </pc:graphicFrameChg>
        <pc:graphicFrameChg chg="add mod ord modGraphic">
          <ac:chgData name="Yan Zhao" userId="S::zyan21@yorku.ca::d429678c-40bd-40df-9e31-a6de0e643a56" providerId="AD" clId="Web-{28586AFC-ABA9-17B1-DD58-3F9DD748A65F}" dt="2023-01-22T21:16:13.225" v="12"/>
          <ac:graphicFrameMkLst>
            <pc:docMk/>
            <pc:sldMk cId="1677694478" sldId="257"/>
            <ac:graphicFrameMk id="6" creationId="{67A84943-3092-2EC7-55AF-139D1D1E7BB3}"/>
          </ac:graphicFrameMkLst>
        </pc:graphicFrameChg>
      </pc:sldChg>
    </pc:docChg>
  </pc:docChgLst>
  <pc:docChgLst>
    <pc:chgData name="Antoinette Jacintho" userId="S::anny28@yorku.ca::677e7dea-d7eb-4b5d-a604-9355ab5dda96" providerId="AD" clId="Web-{1FA403F4-C396-1876-D1BD-3D298B3781B5}"/>
    <pc:docChg chg="addSld delSld modSld">
      <pc:chgData name="Antoinette Jacintho" userId="S::anny28@yorku.ca::677e7dea-d7eb-4b5d-a604-9355ab5dda96" providerId="AD" clId="Web-{1FA403F4-C396-1876-D1BD-3D298B3781B5}" dt="2024-01-02T20:51:00.042" v="16"/>
      <pc:docMkLst>
        <pc:docMk/>
      </pc:docMkLst>
      <pc:sldChg chg="add">
        <pc:chgData name="Antoinette Jacintho" userId="S::anny28@yorku.ca::677e7dea-d7eb-4b5d-a604-9355ab5dda96" providerId="AD" clId="Web-{1FA403F4-C396-1876-D1BD-3D298B3781B5}" dt="2024-01-02T20:50:23.839" v="15"/>
        <pc:sldMkLst>
          <pc:docMk/>
          <pc:sldMk cId="1008522882" sldId="336"/>
        </pc:sldMkLst>
      </pc:sldChg>
      <pc:sldChg chg="addSp delSp modSp add del">
        <pc:chgData name="Antoinette Jacintho" userId="S::anny28@yorku.ca::677e7dea-d7eb-4b5d-a604-9355ab5dda96" providerId="AD" clId="Web-{1FA403F4-C396-1876-D1BD-3D298B3781B5}" dt="2024-01-02T20:51:00.042" v="16"/>
        <pc:sldMkLst>
          <pc:docMk/>
          <pc:sldMk cId="2582943627" sldId="352"/>
        </pc:sldMkLst>
        <pc:grpChg chg="add">
          <ac:chgData name="Antoinette Jacintho" userId="S::anny28@yorku.ca::677e7dea-d7eb-4b5d-a604-9355ab5dda96" providerId="AD" clId="Web-{1FA403F4-C396-1876-D1BD-3D298B3781B5}" dt="2024-01-02T20:51:00.042" v="16"/>
          <ac:grpSpMkLst>
            <pc:docMk/>
            <pc:sldMk cId="2582943627" sldId="352"/>
            <ac:grpSpMk id="102" creationId="{7F0F7A88-5AD2-0819-1918-8BD0E49C81B3}"/>
          </ac:grpSpMkLst>
        </pc:grpChg>
        <pc:picChg chg="del mod">
          <ac:chgData name="Antoinette Jacintho" userId="S::anny28@yorku.ca::677e7dea-d7eb-4b5d-a604-9355ab5dda96" providerId="AD" clId="Web-{1FA403F4-C396-1876-D1BD-3D298B3781B5}" dt="2024-01-02T20:39:39.585" v="2"/>
          <ac:picMkLst>
            <pc:docMk/>
            <pc:sldMk cId="2582943627" sldId="352"/>
            <ac:picMk id="1026" creationId="{AD7C8888-8ECD-DC3A-4285-38C6E386C5F6}"/>
          </ac:picMkLst>
        </pc:picChg>
        <pc:cxnChg chg="add del">
          <ac:chgData name="Antoinette Jacintho" userId="S::anny28@yorku.ca::677e7dea-d7eb-4b5d-a604-9355ab5dda96" providerId="AD" clId="Web-{1FA403F4-C396-1876-D1BD-3D298B3781B5}" dt="2024-01-02T20:41:05.820" v="8"/>
          <ac:cxnSpMkLst>
            <pc:docMk/>
            <pc:sldMk cId="2582943627" sldId="352"/>
            <ac:cxnSpMk id="2" creationId="{3DA85D7D-1773-4C8A-BB23-BDA19189E033}"/>
          </ac:cxnSpMkLst>
        </pc:cxnChg>
        <pc:cxnChg chg="add del mod">
          <ac:chgData name="Antoinette Jacintho" userId="S::anny28@yorku.ca::677e7dea-d7eb-4b5d-a604-9355ab5dda96" providerId="AD" clId="Web-{1FA403F4-C396-1876-D1BD-3D298B3781B5}" dt="2024-01-02T20:40:47.023" v="7"/>
          <ac:cxnSpMkLst>
            <pc:docMk/>
            <pc:sldMk cId="2582943627" sldId="352"/>
            <ac:cxnSpMk id="4" creationId="{3DA85D7D-1773-4C8A-BB23-BDA19189E033}"/>
          </ac:cxnSpMkLst>
        </pc:cxnChg>
        <pc:cxnChg chg="add del mod">
          <ac:chgData name="Antoinette Jacintho" userId="S::anny28@yorku.ca::677e7dea-d7eb-4b5d-a604-9355ab5dda96" providerId="AD" clId="Web-{1FA403F4-C396-1876-D1BD-3D298B3781B5}" dt="2024-01-02T20:48:14.244" v="14"/>
          <ac:cxnSpMkLst>
            <pc:docMk/>
            <pc:sldMk cId="2582943627" sldId="352"/>
            <ac:cxnSpMk id="5" creationId="{3DA85D7D-1773-4C8A-BB23-BDA19189E033}"/>
          </ac:cxnSpMkLst>
        </pc:cxnChg>
      </pc:sldChg>
      <pc:sldMasterChg chg="addSldLayout">
        <pc:chgData name="Antoinette Jacintho" userId="S::anny28@yorku.ca::677e7dea-d7eb-4b5d-a604-9355ab5dda96" providerId="AD" clId="Web-{1FA403F4-C396-1876-D1BD-3D298B3781B5}" dt="2024-01-02T20:50:23.839" v="15"/>
        <pc:sldMasterMkLst>
          <pc:docMk/>
          <pc:sldMasterMk cId="1628804025" sldId="2147483672"/>
        </pc:sldMasterMkLst>
        <pc:sldLayoutChg chg="add">
          <pc:chgData name="Antoinette Jacintho" userId="S::anny28@yorku.ca::677e7dea-d7eb-4b5d-a604-9355ab5dda96" providerId="AD" clId="Web-{1FA403F4-C396-1876-D1BD-3D298B3781B5}" dt="2024-01-02T20:50:23.839" v="15"/>
          <pc:sldLayoutMkLst>
            <pc:docMk/>
            <pc:sldMasterMk cId="1628804025" sldId="2147483672"/>
            <pc:sldLayoutMk cId="2673802049" sldId="2147483687"/>
          </pc:sldLayoutMkLst>
        </pc:sldLayoutChg>
      </pc:sldMasterChg>
    </pc:docChg>
  </pc:docChgLst>
  <pc:docChgLst>
    <pc:chgData name="Haowen Liu" userId="S::liuhw@yorku.ca::cc217aee-4c87-4854-a201-e832b36a519d" providerId="AD" clId="Web-{259652CD-4FF1-FA19-6AFD-D8F0DC4DAE56}"/>
    <pc:docChg chg="addSld modSld sldOrd">
      <pc:chgData name="Haowen Liu" userId="S::liuhw@yorku.ca::cc217aee-4c87-4854-a201-e832b36a519d" providerId="AD" clId="Web-{259652CD-4FF1-FA19-6AFD-D8F0DC4DAE56}" dt="2023-05-06T23:35:12.206" v="109" actId="1076"/>
      <pc:docMkLst>
        <pc:docMk/>
      </pc:docMkLst>
      <pc:sldChg chg="modSp">
        <pc:chgData name="Haowen Liu" userId="S::liuhw@yorku.ca::cc217aee-4c87-4854-a201-e832b36a519d" providerId="AD" clId="Web-{259652CD-4FF1-FA19-6AFD-D8F0DC4DAE56}" dt="2023-05-06T23:33:42.362" v="95" actId="20577"/>
        <pc:sldMkLst>
          <pc:docMk/>
          <pc:sldMk cId="3991602902" sldId="263"/>
        </pc:sldMkLst>
        <pc:spChg chg="mod">
          <ac:chgData name="Haowen Liu" userId="S::liuhw@yorku.ca::cc217aee-4c87-4854-a201-e832b36a519d" providerId="AD" clId="Web-{259652CD-4FF1-FA19-6AFD-D8F0DC4DAE56}" dt="2023-05-06T23:33:42.362" v="95" actId="20577"/>
          <ac:spMkLst>
            <pc:docMk/>
            <pc:sldMk cId="3991602902" sldId="263"/>
            <ac:spMk id="3" creationId="{BFBBB8A9-0A5F-3D4C-9D4C-3951480EDF5F}"/>
          </ac:spMkLst>
        </pc:spChg>
      </pc:sldChg>
      <pc:sldChg chg="addSp modSp">
        <pc:chgData name="Haowen Liu" userId="S::liuhw@yorku.ca::cc217aee-4c87-4854-a201-e832b36a519d" providerId="AD" clId="Web-{259652CD-4FF1-FA19-6AFD-D8F0DC4DAE56}" dt="2023-05-06T23:34:20.784" v="96" actId="20577"/>
        <pc:sldMkLst>
          <pc:docMk/>
          <pc:sldMk cId="3296085998" sldId="311"/>
        </pc:sldMkLst>
        <pc:spChg chg="mod">
          <ac:chgData name="Haowen Liu" userId="S::liuhw@yorku.ca::cc217aee-4c87-4854-a201-e832b36a519d" providerId="AD" clId="Web-{259652CD-4FF1-FA19-6AFD-D8F0DC4DAE56}" dt="2023-05-06T23:34:20.784" v="96" actId="20577"/>
          <ac:spMkLst>
            <pc:docMk/>
            <pc:sldMk cId="3296085998" sldId="311"/>
            <ac:spMk id="2" creationId="{98111240-8B13-A788-5033-D70A8235B509}"/>
          </ac:spMkLst>
        </pc:spChg>
        <pc:picChg chg="add mod">
          <ac:chgData name="Haowen Liu" userId="S::liuhw@yorku.ca::cc217aee-4c87-4854-a201-e832b36a519d" providerId="AD" clId="Web-{259652CD-4FF1-FA19-6AFD-D8F0DC4DAE56}" dt="2023-05-06T23:28:10.545" v="53" actId="1076"/>
          <ac:picMkLst>
            <pc:docMk/>
            <pc:sldMk cId="3296085998" sldId="311"/>
            <ac:picMk id="3" creationId="{CD2C0F08-EF5F-F7B5-271D-E9745CB381B2}"/>
          </ac:picMkLst>
        </pc:picChg>
        <pc:picChg chg="mod">
          <ac:chgData name="Haowen Liu" userId="S::liuhw@yorku.ca::cc217aee-4c87-4854-a201-e832b36a519d" providerId="AD" clId="Web-{259652CD-4FF1-FA19-6AFD-D8F0DC4DAE56}" dt="2023-05-06T23:26:55.451" v="47" actId="1076"/>
          <ac:picMkLst>
            <pc:docMk/>
            <pc:sldMk cId="3296085998" sldId="311"/>
            <ac:picMk id="4" creationId="{245325E6-0675-4DAB-8484-6F8B37E888D0}"/>
          </ac:picMkLst>
        </pc:picChg>
      </pc:sldChg>
      <pc:sldChg chg="addSp delSp modSp new ord">
        <pc:chgData name="Haowen Liu" userId="S::liuhw@yorku.ca::cc217aee-4c87-4854-a201-e832b36a519d" providerId="AD" clId="Web-{259652CD-4FF1-FA19-6AFD-D8F0DC4DAE56}" dt="2023-05-06T23:35:12.206" v="109" actId="1076"/>
        <pc:sldMkLst>
          <pc:docMk/>
          <pc:sldMk cId="3262652111" sldId="326"/>
        </pc:sldMkLst>
        <pc:spChg chg="mod">
          <ac:chgData name="Haowen Liu" userId="S::liuhw@yorku.ca::cc217aee-4c87-4854-a201-e832b36a519d" providerId="AD" clId="Web-{259652CD-4FF1-FA19-6AFD-D8F0DC4DAE56}" dt="2023-05-06T23:29:46.346" v="67" actId="20577"/>
          <ac:spMkLst>
            <pc:docMk/>
            <pc:sldMk cId="3262652111" sldId="326"/>
            <ac:spMk id="2" creationId="{2F8047C7-07D1-1027-8CD7-C3BE3B5DCA04}"/>
          </ac:spMkLst>
        </pc:spChg>
        <pc:spChg chg="del">
          <ac:chgData name="Haowen Liu" userId="S::liuhw@yorku.ca::cc217aee-4c87-4854-a201-e832b36a519d" providerId="AD" clId="Web-{259652CD-4FF1-FA19-6AFD-D8F0DC4DAE56}" dt="2023-05-06T23:30:33.331" v="68"/>
          <ac:spMkLst>
            <pc:docMk/>
            <pc:sldMk cId="3262652111" sldId="326"/>
            <ac:spMk id="3" creationId="{73763DD8-6717-AE57-4968-5DF4CB8CE25D}"/>
          </ac:spMkLst>
        </pc:spChg>
        <pc:spChg chg="add mod">
          <ac:chgData name="Haowen Liu" userId="S::liuhw@yorku.ca::cc217aee-4c87-4854-a201-e832b36a519d" providerId="AD" clId="Web-{259652CD-4FF1-FA19-6AFD-D8F0DC4DAE56}" dt="2023-05-06T23:35:12.206" v="109" actId="1076"/>
          <ac:spMkLst>
            <pc:docMk/>
            <pc:sldMk cId="3262652111" sldId="326"/>
            <ac:spMk id="7" creationId="{CC1C4C0C-550B-E3BA-01D5-7349AF854AF8}"/>
          </ac:spMkLst>
        </pc:spChg>
        <pc:picChg chg="add mod ord">
          <ac:chgData name="Haowen Liu" userId="S::liuhw@yorku.ca::cc217aee-4c87-4854-a201-e832b36a519d" providerId="AD" clId="Web-{259652CD-4FF1-FA19-6AFD-D8F0DC4DAE56}" dt="2023-05-06T23:31:02.299" v="77" actId="1076"/>
          <ac:picMkLst>
            <pc:docMk/>
            <pc:sldMk cId="3262652111" sldId="326"/>
            <ac:picMk id="4" creationId="{71DB21D2-C10F-08F1-6961-3A3BCBA39586}"/>
          </ac:picMkLst>
        </pc:picChg>
        <pc:picChg chg="add mod">
          <ac:chgData name="Haowen Liu" userId="S::liuhw@yorku.ca::cc217aee-4c87-4854-a201-e832b36a519d" providerId="AD" clId="Web-{259652CD-4FF1-FA19-6AFD-D8F0DC4DAE56}" dt="2023-05-06T23:31:06.081" v="79" actId="1076"/>
          <ac:picMkLst>
            <pc:docMk/>
            <pc:sldMk cId="3262652111" sldId="326"/>
            <ac:picMk id="6" creationId="{43E25352-2775-CB4B-BD57-FFED7D95332D}"/>
          </ac:picMkLst>
        </pc:picChg>
      </pc:sldChg>
    </pc:docChg>
  </pc:docChgLst>
  <pc:docChgLst>
    <pc:chgData name="Yuxi Lin" userId="S::yuxi0602@yorku.ca::d709170c-c798-41c0-bd18-7f98df19c3c9" providerId="AD" clId="Web-{68577122-6FD0-22C8-6D85-0BB3CEAECCA8}"/>
    <pc:docChg chg="modSld">
      <pc:chgData name="Yuxi Lin" userId="S::yuxi0602@yorku.ca::d709170c-c798-41c0-bd18-7f98df19c3c9" providerId="AD" clId="Web-{68577122-6FD0-22C8-6D85-0BB3CEAECCA8}" dt="2023-09-14T01:12:37.478" v="1" actId="20577"/>
      <pc:docMkLst>
        <pc:docMk/>
      </pc:docMkLst>
      <pc:sldChg chg="modSp">
        <pc:chgData name="Yuxi Lin" userId="S::yuxi0602@yorku.ca::d709170c-c798-41c0-bd18-7f98df19c3c9" providerId="AD" clId="Web-{68577122-6FD0-22C8-6D85-0BB3CEAECCA8}" dt="2023-09-14T01:12:37.478" v="1" actId="20577"/>
        <pc:sldMkLst>
          <pc:docMk/>
          <pc:sldMk cId="2307725216" sldId="272"/>
        </pc:sldMkLst>
        <pc:spChg chg="mod">
          <ac:chgData name="Yuxi Lin" userId="S::yuxi0602@yorku.ca::d709170c-c798-41c0-bd18-7f98df19c3c9" providerId="AD" clId="Web-{68577122-6FD0-22C8-6D85-0BB3CEAECCA8}" dt="2023-09-14T01:12:37.478" v="1" actId="20577"/>
          <ac:spMkLst>
            <pc:docMk/>
            <pc:sldMk cId="2307725216" sldId="272"/>
            <ac:spMk id="4" creationId="{3E331CE8-B820-4238-905E-0F5895F57D00}"/>
          </ac:spMkLst>
        </pc:spChg>
      </pc:sldChg>
    </pc:docChg>
  </pc:docChgLst>
  <pc:docChgLst>
    <pc:chgData name="Shanji Gao" userId="S::gaox0900@yorku.ca::a121a833-1c31-48aa-8f92-87e3d71fefd6" providerId="AD" clId="Web-{A649F898-20ED-D470-4C92-0F5CF1C31DD3}"/>
    <pc:docChg chg="modSld">
      <pc:chgData name="Shanji Gao" userId="S::gaox0900@yorku.ca::a121a833-1c31-48aa-8f92-87e3d71fefd6" providerId="AD" clId="Web-{A649F898-20ED-D470-4C92-0F5CF1C31DD3}" dt="2023-01-20T13:41:20.719" v="147" actId="20577"/>
      <pc:docMkLst>
        <pc:docMk/>
      </pc:docMkLst>
      <pc:sldChg chg="modSp">
        <pc:chgData name="Shanji Gao" userId="S::gaox0900@yorku.ca::a121a833-1c31-48aa-8f92-87e3d71fefd6" providerId="AD" clId="Web-{A649F898-20ED-D470-4C92-0F5CF1C31DD3}" dt="2023-01-20T13:35:19.387" v="105"/>
        <pc:sldMkLst>
          <pc:docMk/>
          <pc:sldMk cId="1677694478" sldId="257"/>
        </pc:sldMkLst>
        <pc:graphicFrameChg chg="mod modGraphic">
          <ac:chgData name="Shanji Gao" userId="S::gaox0900@yorku.ca::a121a833-1c31-48aa-8f92-87e3d71fefd6" providerId="AD" clId="Web-{A649F898-20ED-D470-4C92-0F5CF1C31DD3}" dt="2023-01-20T13:35:19.387" v="105"/>
          <ac:graphicFrameMkLst>
            <pc:docMk/>
            <pc:sldMk cId="1677694478" sldId="257"/>
            <ac:graphicFrameMk id="5" creationId="{168D46EF-83B7-B5F9-9664-32BC527485EE}"/>
          </ac:graphicFrameMkLst>
        </pc:graphicFrameChg>
      </pc:sldChg>
      <pc:sldChg chg="modSp">
        <pc:chgData name="Shanji Gao" userId="S::gaox0900@yorku.ca::a121a833-1c31-48aa-8f92-87e3d71fefd6" providerId="AD" clId="Web-{A649F898-20ED-D470-4C92-0F5CF1C31DD3}" dt="2023-01-20T13:38:10.185" v="130" actId="20577"/>
        <pc:sldMkLst>
          <pc:docMk/>
          <pc:sldMk cId="3991602902" sldId="263"/>
        </pc:sldMkLst>
        <pc:spChg chg="mod">
          <ac:chgData name="Shanji Gao" userId="S::gaox0900@yorku.ca::a121a833-1c31-48aa-8f92-87e3d71fefd6" providerId="AD" clId="Web-{A649F898-20ED-D470-4C92-0F5CF1C31DD3}" dt="2023-01-20T13:38:10.185" v="130" actId="20577"/>
          <ac:spMkLst>
            <pc:docMk/>
            <pc:sldMk cId="3991602902" sldId="263"/>
            <ac:spMk id="2" creationId="{5E32901A-21E5-CE4F-9AEC-67F538EAF656}"/>
          </ac:spMkLst>
        </pc:spChg>
      </pc:sldChg>
      <pc:sldChg chg="modSp">
        <pc:chgData name="Shanji Gao" userId="S::gaox0900@yorku.ca::a121a833-1c31-48aa-8f92-87e3d71fefd6" providerId="AD" clId="Web-{A649F898-20ED-D470-4C92-0F5CF1C31DD3}" dt="2023-01-20T13:40:15.890" v="145" actId="1076"/>
        <pc:sldMkLst>
          <pc:docMk/>
          <pc:sldMk cId="1799413750" sldId="293"/>
        </pc:sldMkLst>
        <pc:spChg chg="mod">
          <ac:chgData name="Shanji Gao" userId="S::gaox0900@yorku.ca::a121a833-1c31-48aa-8f92-87e3d71fefd6" providerId="AD" clId="Web-{A649F898-20ED-D470-4C92-0F5CF1C31DD3}" dt="2023-01-20T13:40:15.890" v="145" actId="1076"/>
          <ac:spMkLst>
            <pc:docMk/>
            <pc:sldMk cId="1799413750" sldId="293"/>
            <ac:spMk id="2" creationId="{846BE466-E412-1ED3-81B3-49611F60C093}"/>
          </ac:spMkLst>
        </pc:spChg>
      </pc:sldChg>
      <pc:sldChg chg="modSp">
        <pc:chgData name="Shanji Gao" userId="S::gaox0900@yorku.ca::a121a833-1c31-48aa-8f92-87e3d71fefd6" providerId="AD" clId="Web-{A649F898-20ED-D470-4C92-0F5CF1C31DD3}" dt="2023-01-20T13:37:53.982" v="129" actId="14100"/>
        <pc:sldMkLst>
          <pc:docMk/>
          <pc:sldMk cId="4050436024" sldId="299"/>
        </pc:sldMkLst>
        <pc:spChg chg="mod">
          <ac:chgData name="Shanji Gao" userId="S::gaox0900@yorku.ca::a121a833-1c31-48aa-8f92-87e3d71fefd6" providerId="AD" clId="Web-{A649F898-20ED-D470-4C92-0F5CF1C31DD3}" dt="2023-01-20T13:37:53.982" v="129" actId="14100"/>
          <ac:spMkLst>
            <pc:docMk/>
            <pc:sldMk cId="4050436024" sldId="299"/>
            <ac:spMk id="2" creationId="{FABCC68B-DC6B-5F26-5BEF-BA8699F47735}"/>
          </ac:spMkLst>
        </pc:spChg>
      </pc:sldChg>
      <pc:sldChg chg="modSp">
        <pc:chgData name="Shanji Gao" userId="S::gaox0900@yorku.ca::a121a833-1c31-48aa-8f92-87e3d71fefd6" providerId="AD" clId="Web-{A649F898-20ED-D470-4C92-0F5CF1C31DD3}" dt="2023-01-20T13:39:11.670" v="134" actId="20577"/>
        <pc:sldMkLst>
          <pc:docMk/>
          <pc:sldMk cId="3120331354" sldId="301"/>
        </pc:sldMkLst>
        <pc:spChg chg="mod">
          <ac:chgData name="Shanji Gao" userId="S::gaox0900@yorku.ca::a121a833-1c31-48aa-8f92-87e3d71fefd6" providerId="AD" clId="Web-{A649F898-20ED-D470-4C92-0F5CF1C31DD3}" dt="2023-01-20T13:39:11.670" v="134" actId="20577"/>
          <ac:spMkLst>
            <pc:docMk/>
            <pc:sldMk cId="3120331354" sldId="301"/>
            <ac:spMk id="2" creationId="{FABCC68B-DC6B-5F26-5BEF-BA8699F47735}"/>
          </ac:spMkLst>
        </pc:spChg>
      </pc:sldChg>
      <pc:sldChg chg="modSp">
        <pc:chgData name="Shanji Gao" userId="S::gaox0900@yorku.ca::a121a833-1c31-48aa-8f92-87e3d71fefd6" providerId="AD" clId="Web-{A649F898-20ED-D470-4C92-0F5CF1C31DD3}" dt="2023-01-20T13:41:20.719" v="147" actId="20577"/>
        <pc:sldMkLst>
          <pc:docMk/>
          <pc:sldMk cId="3053774918" sldId="303"/>
        </pc:sldMkLst>
        <pc:spChg chg="mod">
          <ac:chgData name="Shanji Gao" userId="S::gaox0900@yorku.ca::a121a833-1c31-48aa-8f92-87e3d71fefd6" providerId="AD" clId="Web-{A649F898-20ED-D470-4C92-0F5CF1C31DD3}" dt="2023-01-20T13:41:20.719" v="147" actId="20577"/>
          <ac:spMkLst>
            <pc:docMk/>
            <pc:sldMk cId="3053774918" sldId="303"/>
            <ac:spMk id="2" creationId="{FABCC68B-DC6B-5F26-5BEF-BA8699F47735}"/>
          </ac:spMkLst>
        </pc:spChg>
      </pc:sldChg>
    </pc:docChg>
  </pc:docChgLst>
  <pc:docChgLst>
    <pc:chgData name="Pengze Wu" userId="S::wupengze@yorku.ca::dbf6ea7c-ab63-4113-ab25-b6d5c6f87af0" providerId="AD" clId="Web-{17450299-3A89-9008-CF10-222133ECCC8A}"/>
    <pc:docChg chg="modSld sldOrd">
      <pc:chgData name="Pengze Wu" userId="S::wupengze@yorku.ca::dbf6ea7c-ab63-4113-ab25-b6d5c6f87af0" providerId="AD" clId="Web-{17450299-3A89-9008-CF10-222133ECCC8A}" dt="2023-01-16T14:08:30.437" v="348"/>
      <pc:docMkLst>
        <pc:docMk/>
      </pc:docMkLst>
      <pc:sldChg chg="modSp">
        <pc:chgData name="Pengze Wu" userId="S::wupengze@yorku.ca::dbf6ea7c-ab63-4113-ab25-b6d5c6f87af0" providerId="AD" clId="Web-{17450299-3A89-9008-CF10-222133ECCC8A}" dt="2023-01-16T14:08:30.437" v="348"/>
        <pc:sldMkLst>
          <pc:docMk/>
          <pc:sldMk cId="1677694478" sldId="257"/>
        </pc:sldMkLst>
        <pc:graphicFrameChg chg="mod modGraphic">
          <ac:chgData name="Pengze Wu" userId="S::wupengze@yorku.ca::dbf6ea7c-ab63-4113-ab25-b6d5c6f87af0" providerId="AD" clId="Web-{17450299-3A89-9008-CF10-222133ECCC8A}" dt="2023-01-16T14:08:30.437" v="348"/>
          <ac:graphicFrameMkLst>
            <pc:docMk/>
            <pc:sldMk cId="1677694478" sldId="257"/>
            <ac:graphicFrameMk id="5" creationId="{168D46EF-83B7-B5F9-9664-32BC527485EE}"/>
          </ac:graphicFrameMkLst>
        </pc:graphicFrameChg>
      </pc:sldChg>
      <pc:sldChg chg="ord">
        <pc:chgData name="Pengze Wu" userId="S::wupengze@yorku.ca::dbf6ea7c-ab63-4113-ab25-b6d5c6f87af0" providerId="AD" clId="Web-{17450299-3A89-9008-CF10-222133ECCC8A}" dt="2023-01-16T14:01:21.681" v="296"/>
        <pc:sldMkLst>
          <pc:docMk/>
          <pc:sldMk cId="3063430236" sldId="286"/>
        </pc:sldMkLst>
      </pc:sldChg>
      <pc:sldChg chg="ord">
        <pc:chgData name="Pengze Wu" userId="S::wupengze@yorku.ca::dbf6ea7c-ab63-4113-ab25-b6d5c6f87af0" providerId="AD" clId="Web-{17450299-3A89-9008-CF10-222133ECCC8A}" dt="2023-01-16T14:01:21.681" v="295"/>
        <pc:sldMkLst>
          <pc:docMk/>
          <pc:sldMk cId="3552470291" sldId="288"/>
        </pc:sldMkLst>
      </pc:sldChg>
      <pc:sldChg chg="ord">
        <pc:chgData name="Pengze Wu" userId="S::wupengze@yorku.ca::dbf6ea7c-ab63-4113-ab25-b6d5c6f87af0" providerId="AD" clId="Web-{17450299-3A89-9008-CF10-222133ECCC8A}" dt="2023-01-16T14:01:21.681" v="293"/>
        <pc:sldMkLst>
          <pc:docMk/>
          <pc:sldMk cId="1632294925" sldId="289"/>
        </pc:sldMkLst>
      </pc:sldChg>
      <pc:sldChg chg="ord">
        <pc:chgData name="Pengze Wu" userId="S::wupengze@yorku.ca::dbf6ea7c-ab63-4113-ab25-b6d5c6f87af0" providerId="AD" clId="Web-{17450299-3A89-9008-CF10-222133ECCC8A}" dt="2023-01-16T14:01:21.681" v="297"/>
        <pc:sldMkLst>
          <pc:docMk/>
          <pc:sldMk cId="648229866" sldId="291"/>
        </pc:sldMkLst>
      </pc:sldChg>
      <pc:sldChg chg="ord">
        <pc:chgData name="Pengze Wu" userId="S::wupengze@yorku.ca::dbf6ea7c-ab63-4113-ab25-b6d5c6f87af0" providerId="AD" clId="Web-{17450299-3A89-9008-CF10-222133ECCC8A}" dt="2023-01-16T14:01:21.681" v="298"/>
        <pc:sldMkLst>
          <pc:docMk/>
          <pc:sldMk cId="2850350873" sldId="297"/>
        </pc:sldMkLst>
      </pc:sldChg>
      <pc:sldChg chg="ord">
        <pc:chgData name="Pengze Wu" userId="S::wupengze@yorku.ca::dbf6ea7c-ab63-4113-ab25-b6d5c6f87af0" providerId="AD" clId="Web-{17450299-3A89-9008-CF10-222133ECCC8A}" dt="2023-01-16T14:01:21.681" v="294"/>
        <pc:sldMkLst>
          <pc:docMk/>
          <pc:sldMk cId="1465594064" sldId="313"/>
        </pc:sldMkLst>
      </pc:sldChg>
    </pc:docChg>
  </pc:docChgLst>
  <pc:docChgLst>
    <pc:chgData name="Yan Zhao" userId="S::zyan21@yorku.ca::d429678c-40bd-40df-9e31-a6de0e643a56" providerId="AD" clId="Web-{2899A482-2DCC-D306-422C-C911279B0545}"/>
    <pc:docChg chg="modSld">
      <pc:chgData name="Yan Zhao" userId="S::zyan21@yorku.ca::d429678c-40bd-40df-9e31-a6de0e643a56" providerId="AD" clId="Web-{2899A482-2DCC-D306-422C-C911279B0545}" dt="2023-01-08T22:48:59.245" v="0"/>
      <pc:docMkLst>
        <pc:docMk/>
      </pc:docMkLst>
      <pc:sldChg chg="modSp">
        <pc:chgData name="Yan Zhao" userId="S::zyan21@yorku.ca::d429678c-40bd-40df-9e31-a6de0e643a56" providerId="AD" clId="Web-{2899A482-2DCC-D306-422C-C911279B0545}" dt="2023-01-08T22:48:59.245" v="0"/>
        <pc:sldMkLst>
          <pc:docMk/>
          <pc:sldMk cId="1677694478" sldId="257"/>
        </pc:sldMkLst>
        <pc:graphicFrameChg chg="modGraphic">
          <ac:chgData name="Yan Zhao" userId="S::zyan21@yorku.ca::d429678c-40bd-40df-9e31-a6de0e643a56" providerId="AD" clId="Web-{2899A482-2DCC-D306-422C-C911279B0545}" dt="2023-01-08T22:48:59.245" v="0"/>
          <ac:graphicFrameMkLst>
            <pc:docMk/>
            <pc:sldMk cId="1677694478" sldId="257"/>
            <ac:graphicFrameMk id="5" creationId="{168D46EF-83B7-B5F9-9664-32BC527485EE}"/>
          </ac:graphicFrameMkLst>
        </pc:graphicFrameChg>
      </pc:sldChg>
    </pc:docChg>
  </pc:docChgLst>
  <pc:docChgLst>
    <pc:chgData name="Antoinette Jacintho" userId="S::anny28@yorku.ca::677e7dea-d7eb-4b5d-a604-9355ab5dda96" providerId="AD" clId="Web-{8023295C-9A18-97E4-4970-ED11C0118C50}"/>
    <pc:docChg chg="modSld">
      <pc:chgData name="Antoinette Jacintho" userId="S::anny28@yorku.ca::677e7dea-d7eb-4b5d-a604-9355ab5dda96" providerId="AD" clId="Web-{8023295C-9A18-97E4-4970-ED11C0118C50}" dt="2024-01-09T11:45:37.868" v="1" actId="1076"/>
      <pc:docMkLst>
        <pc:docMk/>
      </pc:docMkLst>
      <pc:sldChg chg="modSp">
        <pc:chgData name="Antoinette Jacintho" userId="S::anny28@yorku.ca::677e7dea-d7eb-4b5d-a604-9355ab5dda96" providerId="AD" clId="Web-{8023295C-9A18-97E4-4970-ED11C0118C50}" dt="2024-01-09T11:45:37.868" v="1" actId="1076"/>
        <pc:sldMkLst>
          <pc:docMk/>
          <pc:sldMk cId="3078225747" sldId="284"/>
        </pc:sldMkLst>
        <pc:spChg chg="mod">
          <ac:chgData name="Antoinette Jacintho" userId="S::anny28@yorku.ca::677e7dea-d7eb-4b5d-a604-9355ab5dda96" providerId="AD" clId="Web-{8023295C-9A18-97E4-4970-ED11C0118C50}" dt="2024-01-09T11:45:37.868" v="1" actId="1076"/>
          <ac:spMkLst>
            <pc:docMk/>
            <pc:sldMk cId="3078225747" sldId="284"/>
            <ac:spMk id="7" creationId="{ADE39134-F5F1-8DA6-B914-3482900698F0}"/>
          </ac:spMkLst>
        </pc:spChg>
      </pc:sldChg>
    </pc:docChg>
  </pc:docChgLst>
  <pc:docChgLst>
    <pc:chgData name="Shanji Gao" userId="S::gaox0900@yorku.ca::a121a833-1c31-48aa-8f92-87e3d71fefd6" providerId="AD" clId="Web-{8B4A1565-BB1F-811D-CA82-C913D000275D}"/>
    <pc:docChg chg="addSld delSld modSld">
      <pc:chgData name="Shanji Gao" userId="S::gaox0900@yorku.ca::a121a833-1c31-48aa-8f92-87e3d71fefd6" providerId="AD" clId="Web-{8B4A1565-BB1F-811D-CA82-C913D000275D}" dt="2023-01-14T13:19:40.622" v="8" actId="14100"/>
      <pc:docMkLst>
        <pc:docMk/>
      </pc:docMkLst>
      <pc:sldChg chg="addSp modSp">
        <pc:chgData name="Shanji Gao" userId="S::gaox0900@yorku.ca::a121a833-1c31-48aa-8f92-87e3d71fefd6" providerId="AD" clId="Web-{8B4A1565-BB1F-811D-CA82-C913D000275D}" dt="2023-01-14T13:19:40.622" v="8" actId="14100"/>
        <pc:sldMkLst>
          <pc:docMk/>
          <pc:sldMk cId="3873102369" sldId="314"/>
        </pc:sldMkLst>
        <pc:picChg chg="add mod">
          <ac:chgData name="Shanji Gao" userId="S::gaox0900@yorku.ca::a121a833-1c31-48aa-8f92-87e3d71fefd6" providerId="AD" clId="Web-{8B4A1565-BB1F-811D-CA82-C913D000275D}" dt="2023-01-14T13:19:32.012" v="6" actId="14100"/>
          <ac:picMkLst>
            <pc:docMk/>
            <pc:sldMk cId="3873102369" sldId="314"/>
            <ac:picMk id="3" creationId="{403A6287-07C4-FEB8-5EC3-36A3B77116A4}"/>
          </ac:picMkLst>
        </pc:picChg>
        <pc:picChg chg="mod">
          <ac:chgData name="Shanji Gao" userId="S::gaox0900@yorku.ca::a121a833-1c31-48aa-8f92-87e3d71fefd6" providerId="AD" clId="Web-{8B4A1565-BB1F-811D-CA82-C913D000275D}" dt="2023-01-14T13:19:40.622" v="8" actId="14100"/>
          <ac:picMkLst>
            <pc:docMk/>
            <pc:sldMk cId="3873102369" sldId="314"/>
            <ac:picMk id="10" creationId="{EC21B723-A92F-1B8C-B8AA-471265A707F0}"/>
          </ac:picMkLst>
        </pc:picChg>
        <pc:picChg chg="mod">
          <ac:chgData name="Shanji Gao" userId="S::gaox0900@yorku.ca::a121a833-1c31-48aa-8f92-87e3d71fefd6" providerId="AD" clId="Web-{8B4A1565-BB1F-811D-CA82-C913D000275D}" dt="2023-01-14T13:19:38.293" v="7" actId="14100"/>
          <ac:picMkLst>
            <pc:docMk/>
            <pc:sldMk cId="3873102369" sldId="314"/>
            <ac:picMk id="16" creationId="{BE1B7547-5378-A148-A82C-98071DAA296F}"/>
          </ac:picMkLst>
        </pc:picChg>
      </pc:sldChg>
      <pc:sldChg chg="new del">
        <pc:chgData name="Shanji Gao" userId="S::gaox0900@yorku.ca::a121a833-1c31-48aa-8f92-87e3d71fefd6" providerId="AD" clId="Web-{8B4A1565-BB1F-811D-CA82-C913D000275D}" dt="2023-01-14T13:19:13.231" v="1"/>
        <pc:sldMkLst>
          <pc:docMk/>
          <pc:sldMk cId="3457581769" sldId="316"/>
        </pc:sldMkLst>
      </pc:sldChg>
    </pc:docChg>
  </pc:docChgLst>
  <pc:docChgLst>
    <pc:chgData name="Yuxi Lin" userId="S::yuxi0602@yorku.ca::d709170c-c798-41c0-bd18-7f98df19c3c9" providerId="AD" clId="Web-{D8CDB19C-0B2C-D549-DE6C-9CB8E4268944}"/>
    <pc:docChg chg="modSld">
      <pc:chgData name="Yuxi Lin" userId="S::yuxi0602@yorku.ca::d709170c-c798-41c0-bd18-7f98df19c3c9" providerId="AD" clId="Web-{D8CDB19C-0B2C-D549-DE6C-9CB8E4268944}" dt="2023-08-30T14:03:20.527" v="23"/>
      <pc:docMkLst>
        <pc:docMk/>
      </pc:docMkLst>
      <pc:sldChg chg="addSp delSp modSp">
        <pc:chgData name="Yuxi Lin" userId="S::yuxi0602@yorku.ca::d709170c-c798-41c0-bd18-7f98df19c3c9" providerId="AD" clId="Web-{D8CDB19C-0B2C-D549-DE6C-9CB8E4268944}" dt="2023-08-30T14:03:20.527" v="23"/>
        <pc:sldMkLst>
          <pc:docMk/>
          <pc:sldMk cId="3063430236" sldId="286"/>
        </pc:sldMkLst>
        <pc:spChg chg="mod">
          <ac:chgData name="Yuxi Lin" userId="S::yuxi0602@yorku.ca::d709170c-c798-41c0-bd18-7f98df19c3c9" providerId="AD" clId="Web-{D8CDB19C-0B2C-D549-DE6C-9CB8E4268944}" dt="2023-08-30T14:03:19.011" v="22" actId="20577"/>
          <ac:spMkLst>
            <pc:docMk/>
            <pc:sldMk cId="3063430236" sldId="286"/>
            <ac:spMk id="2" creationId="{0466D441-B642-A548-8A53-5AC6C8B2CA50}"/>
          </ac:spMkLst>
        </pc:spChg>
        <pc:graphicFrameChg chg="add del mod">
          <ac:chgData name="Yuxi Lin" userId="S::yuxi0602@yorku.ca::d709170c-c798-41c0-bd18-7f98df19c3c9" providerId="AD" clId="Web-{D8CDB19C-0B2C-D549-DE6C-9CB8E4268944}" dt="2023-08-30T14:02:42.746" v="19"/>
          <ac:graphicFrameMkLst>
            <pc:docMk/>
            <pc:sldMk cId="3063430236" sldId="286"/>
            <ac:graphicFrameMk id="4" creationId="{103F054A-444E-2E7C-4356-3F8E6B998447}"/>
          </ac:graphicFrameMkLst>
        </pc:graphicFrameChg>
        <pc:graphicFrameChg chg="del">
          <ac:chgData name="Yuxi Lin" userId="S::yuxi0602@yorku.ca::d709170c-c798-41c0-bd18-7f98df19c3c9" providerId="AD" clId="Web-{D8CDB19C-0B2C-D549-DE6C-9CB8E4268944}" dt="2023-08-30T14:02:14.278" v="17"/>
          <ac:graphicFrameMkLst>
            <pc:docMk/>
            <pc:sldMk cId="3063430236" sldId="286"/>
            <ac:graphicFrameMk id="5" creationId="{8C2B9A5D-E0F0-DD3D-C56D-541419A55195}"/>
          </ac:graphicFrameMkLst>
        </pc:graphicFrameChg>
        <pc:graphicFrameChg chg="add mod">
          <ac:chgData name="Yuxi Lin" userId="S::yuxi0602@yorku.ca::d709170c-c798-41c0-bd18-7f98df19c3c9" providerId="AD" clId="Web-{D8CDB19C-0B2C-D549-DE6C-9CB8E4268944}" dt="2023-08-30T14:03:20.527" v="23"/>
          <ac:graphicFrameMkLst>
            <pc:docMk/>
            <pc:sldMk cId="3063430236" sldId="286"/>
            <ac:graphicFrameMk id="7" creationId="{C59B3954-ABF5-2F3B-7E41-064457D3F6CA}"/>
          </ac:graphicFrameMkLst>
        </pc:graphicFrameChg>
      </pc:sldChg>
      <pc:sldChg chg="modSp">
        <pc:chgData name="Yuxi Lin" userId="S::yuxi0602@yorku.ca::d709170c-c798-41c0-bd18-7f98df19c3c9" providerId="AD" clId="Web-{D8CDB19C-0B2C-D549-DE6C-9CB8E4268944}" dt="2023-08-30T14:00:02.654" v="10" actId="20577"/>
        <pc:sldMkLst>
          <pc:docMk/>
          <pc:sldMk cId="648229866" sldId="291"/>
        </pc:sldMkLst>
        <pc:spChg chg="mod">
          <ac:chgData name="Yuxi Lin" userId="S::yuxi0602@yorku.ca::d709170c-c798-41c0-bd18-7f98df19c3c9" providerId="AD" clId="Web-{D8CDB19C-0B2C-D549-DE6C-9CB8E4268944}" dt="2023-08-30T14:00:02.654" v="10" actId="20577"/>
          <ac:spMkLst>
            <pc:docMk/>
            <pc:sldMk cId="648229866" sldId="291"/>
            <ac:spMk id="2" creationId="{99DB5918-2469-49BF-9EF7-932C50D31087}"/>
          </ac:spMkLst>
        </pc:spChg>
      </pc:sldChg>
      <pc:sldChg chg="modSp">
        <pc:chgData name="Yuxi Lin" userId="S::yuxi0602@yorku.ca::d709170c-c798-41c0-bd18-7f98df19c3c9" providerId="AD" clId="Web-{D8CDB19C-0B2C-D549-DE6C-9CB8E4268944}" dt="2023-08-30T14:01:16.450" v="13" actId="20577"/>
        <pc:sldMkLst>
          <pc:docMk/>
          <pc:sldMk cId="3028564097" sldId="337"/>
        </pc:sldMkLst>
        <pc:spChg chg="mod">
          <ac:chgData name="Yuxi Lin" userId="S::yuxi0602@yorku.ca::d709170c-c798-41c0-bd18-7f98df19c3c9" providerId="AD" clId="Web-{D8CDB19C-0B2C-D549-DE6C-9CB8E4268944}" dt="2023-08-30T14:01:16.450" v="13" actId="20577"/>
          <ac:spMkLst>
            <pc:docMk/>
            <pc:sldMk cId="3028564097" sldId="337"/>
            <ac:spMk id="2" creationId="{F01CF192-BD68-B909-BB63-DCCE1DAFDCE5}"/>
          </ac:spMkLst>
        </pc:spChg>
      </pc:sldChg>
    </pc:docChg>
  </pc:docChgLst>
  <pc:docChgLst>
    <pc:chgData name="Yuxi Lin" userId="S::yuxi0602@yorku.ca::d709170c-c798-41c0-bd18-7f98df19c3c9" providerId="AD" clId="Web-{EF0C36EC-E5EC-9694-5AF1-7FD34D69632E}"/>
    <pc:docChg chg="addSld modSld sldOrd">
      <pc:chgData name="Yuxi Lin" userId="S::yuxi0602@yorku.ca::d709170c-c798-41c0-bd18-7f98df19c3c9" providerId="AD" clId="Web-{EF0C36EC-E5EC-9694-5AF1-7FD34D69632E}" dt="2023-09-12T22:20:55.794" v="191" actId="1076"/>
      <pc:docMkLst>
        <pc:docMk/>
      </pc:docMkLst>
      <pc:sldChg chg="modSp">
        <pc:chgData name="Yuxi Lin" userId="S::yuxi0602@yorku.ca::d709170c-c798-41c0-bd18-7f98df19c3c9" providerId="AD" clId="Web-{EF0C36EC-E5EC-9694-5AF1-7FD34D69632E}" dt="2023-09-12T21:38:52.044" v="3" actId="20577"/>
        <pc:sldMkLst>
          <pc:docMk/>
          <pc:sldMk cId="2307725216" sldId="272"/>
        </pc:sldMkLst>
        <pc:spChg chg="mod">
          <ac:chgData name="Yuxi Lin" userId="S::yuxi0602@yorku.ca::d709170c-c798-41c0-bd18-7f98df19c3c9" providerId="AD" clId="Web-{EF0C36EC-E5EC-9694-5AF1-7FD34D69632E}" dt="2023-09-12T21:38:52.044" v="3" actId="20577"/>
          <ac:spMkLst>
            <pc:docMk/>
            <pc:sldMk cId="2307725216" sldId="272"/>
            <ac:spMk id="4" creationId="{3E331CE8-B820-4238-905E-0F5895F57D00}"/>
          </ac:spMkLst>
        </pc:spChg>
      </pc:sldChg>
      <pc:sldChg chg="addSp delSp modSp">
        <pc:chgData name="Yuxi Lin" userId="S::yuxi0602@yorku.ca::d709170c-c798-41c0-bd18-7f98df19c3c9" providerId="AD" clId="Web-{EF0C36EC-E5EC-9694-5AF1-7FD34D69632E}" dt="2023-09-12T22:06:47.039" v="44" actId="14100"/>
        <pc:sldMkLst>
          <pc:docMk/>
          <pc:sldMk cId="3078225747" sldId="284"/>
        </pc:sldMkLst>
        <pc:spChg chg="mod">
          <ac:chgData name="Yuxi Lin" userId="S::yuxi0602@yorku.ca::d709170c-c798-41c0-bd18-7f98df19c3c9" providerId="AD" clId="Web-{EF0C36EC-E5EC-9694-5AF1-7FD34D69632E}" dt="2023-09-12T22:06:30.726" v="42"/>
          <ac:spMkLst>
            <pc:docMk/>
            <pc:sldMk cId="3078225747" sldId="284"/>
            <ac:spMk id="2" creationId="{E35CD604-E64D-724E-84E1-BB8AC44DE59B}"/>
          </ac:spMkLst>
        </pc:spChg>
        <pc:spChg chg="mod">
          <ac:chgData name="Yuxi Lin" userId="S::yuxi0602@yorku.ca::d709170c-c798-41c0-bd18-7f98df19c3c9" providerId="AD" clId="Web-{EF0C36EC-E5EC-9694-5AF1-7FD34D69632E}" dt="2023-09-12T22:06:47.039" v="44" actId="14100"/>
          <ac:spMkLst>
            <pc:docMk/>
            <pc:sldMk cId="3078225747" sldId="284"/>
            <ac:spMk id="3" creationId="{C8F359DB-550F-B940-BA4D-93D59E35A04D}"/>
          </ac:spMkLst>
        </pc:spChg>
        <pc:spChg chg="ord">
          <ac:chgData name="Yuxi Lin" userId="S::yuxi0602@yorku.ca::d709170c-c798-41c0-bd18-7f98df19c3c9" providerId="AD" clId="Web-{EF0C36EC-E5EC-9694-5AF1-7FD34D69632E}" dt="2023-09-12T22:06:30.726" v="42"/>
          <ac:spMkLst>
            <pc:docMk/>
            <pc:sldMk cId="3078225747" sldId="284"/>
            <ac:spMk id="5" creationId="{F6FA6AF2-338D-9D6A-B1EE-193DE8D5B36A}"/>
          </ac:spMkLst>
        </pc:spChg>
        <pc:spChg chg="del">
          <ac:chgData name="Yuxi Lin" userId="S::yuxi0602@yorku.ca::d709170c-c798-41c0-bd18-7f98df19c3c9" providerId="AD" clId="Web-{EF0C36EC-E5EC-9694-5AF1-7FD34D69632E}" dt="2023-09-12T22:06:30.726" v="42"/>
          <ac:spMkLst>
            <pc:docMk/>
            <pc:sldMk cId="3078225747" sldId="284"/>
            <ac:spMk id="8" creationId="{EDB4298B-514D-4087-BFCF-5E0B7C9A9979}"/>
          </ac:spMkLst>
        </pc:spChg>
        <pc:spChg chg="add">
          <ac:chgData name="Yuxi Lin" userId="S::yuxi0602@yorku.ca::d709170c-c798-41c0-bd18-7f98df19c3c9" providerId="AD" clId="Web-{EF0C36EC-E5EC-9694-5AF1-7FD34D69632E}" dt="2023-09-12T22:06:30.726" v="42"/>
          <ac:spMkLst>
            <pc:docMk/>
            <pc:sldMk cId="3078225747" sldId="284"/>
            <ac:spMk id="36" creationId="{2957367F-0D64-42F0-A033-660B417FE3F5}"/>
          </ac:spMkLst>
        </pc:spChg>
        <pc:grpChg chg="del">
          <ac:chgData name="Yuxi Lin" userId="S::yuxi0602@yorku.ca::d709170c-c798-41c0-bd18-7f98df19c3c9" providerId="AD" clId="Web-{EF0C36EC-E5EC-9694-5AF1-7FD34D69632E}" dt="2023-09-12T22:06:30.726" v="42"/>
          <ac:grpSpMkLst>
            <pc:docMk/>
            <pc:sldMk cId="3078225747" sldId="284"/>
            <ac:grpSpMk id="10" creationId="{04250D78-05C1-41CC-8744-FF361296252F}"/>
          </ac:grpSpMkLst>
        </pc:grpChg>
        <pc:grpChg chg="add">
          <ac:chgData name="Yuxi Lin" userId="S::yuxi0602@yorku.ca::d709170c-c798-41c0-bd18-7f98df19c3c9" providerId="AD" clId="Web-{EF0C36EC-E5EC-9694-5AF1-7FD34D69632E}" dt="2023-09-12T22:06:30.726" v="42"/>
          <ac:grpSpMkLst>
            <pc:docMk/>
            <pc:sldMk cId="3078225747" sldId="284"/>
            <ac:grpSpMk id="38" creationId="{A74C980A-5321-4E88-B6F7-572A3327E3C8}"/>
          </ac:grpSpMkLst>
        </pc:grpChg>
        <pc:grpChg chg="add">
          <ac:chgData name="Yuxi Lin" userId="S::yuxi0602@yorku.ca::d709170c-c798-41c0-bd18-7f98df19c3c9" providerId="AD" clId="Web-{EF0C36EC-E5EC-9694-5AF1-7FD34D69632E}" dt="2023-09-12T22:06:30.726" v="42"/>
          <ac:grpSpMkLst>
            <pc:docMk/>
            <pc:sldMk cId="3078225747" sldId="284"/>
            <ac:grpSpMk id="61" creationId="{0A1FAD6E-B62A-435F-B914-503F8B950123}"/>
          </ac:grpSpMkLst>
        </pc:grpChg>
        <pc:picChg chg="add mod">
          <ac:chgData name="Yuxi Lin" userId="S::yuxi0602@yorku.ca::d709170c-c798-41c0-bd18-7f98df19c3c9" providerId="AD" clId="Web-{EF0C36EC-E5EC-9694-5AF1-7FD34D69632E}" dt="2023-09-12T22:06:35.804" v="43" actId="1076"/>
          <ac:picMkLst>
            <pc:docMk/>
            <pc:sldMk cId="3078225747" sldId="284"/>
            <ac:picMk id="4" creationId="{87B2B27E-03D7-3CAB-1057-373D5EF4CA87}"/>
          </ac:picMkLst>
        </pc:picChg>
        <pc:picChg chg="del">
          <ac:chgData name="Yuxi Lin" userId="S::yuxi0602@yorku.ca::d709170c-c798-41c0-bd18-7f98df19c3c9" providerId="AD" clId="Web-{EF0C36EC-E5EC-9694-5AF1-7FD34D69632E}" dt="2023-09-12T22:06:12.461" v="38"/>
          <ac:picMkLst>
            <pc:docMk/>
            <pc:sldMk cId="3078225747" sldId="284"/>
            <ac:picMk id="7" creationId="{924094F9-5851-2E5E-5DF3-9569AA59C21E}"/>
          </ac:picMkLst>
        </pc:picChg>
      </pc:sldChg>
      <pc:sldChg chg="modSp">
        <pc:chgData name="Yuxi Lin" userId="S::yuxi0602@yorku.ca::d709170c-c798-41c0-bd18-7f98df19c3c9" providerId="AD" clId="Web-{EF0C36EC-E5EC-9694-5AF1-7FD34D69632E}" dt="2023-09-12T22:13:04.697" v="101"/>
        <pc:sldMkLst>
          <pc:docMk/>
          <pc:sldMk cId="3552470291" sldId="288"/>
        </pc:sldMkLst>
        <pc:graphicFrameChg chg="mod modGraphic">
          <ac:chgData name="Yuxi Lin" userId="S::yuxi0602@yorku.ca::d709170c-c798-41c0-bd18-7f98df19c3c9" providerId="AD" clId="Web-{EF0C36EC-E5EC-9694-5AF1-7FD34D69632E}" dt="2023-09-12T22:13:04.697" v="101"/>
          <ac:graphicFrameMkLst>
            <pc:docMk/>
            <pc:sldMk cId="3552470291" sldId="288"/>
            <ac:graphicFrameMk id="6" creationId="{1822D866-5072-D213-EF0D-64B2ABADB08C}"/>
          </ac:graphicFrameMkLst>
        </pc:graphicFrameChg>
      </pc:sldChg>
      <pc:sldChg chg="modSp">
        <pc:chgData name="Yuxi Lin" userId="S::yuxi0602@yorku.ca::d709170c-c798-41c0-bd18-7f98df19c3c9" providerId="AD" clId="Web-{EF0C36EC-E5EC-9694-5AF1-7FD34D69632E}" dt="2023-09-12T22:05:40.788" v="37" actId="20577"/>
        <pc:sldMkLst>
          <pc:docMk/>
          <pc:sldMk cId="1343559734" sldId="290"/>
        </pc:sldMkLst>
        <pc:spChg chg="mod">
          <ac:chgData name="Yuxi Lin" userId="S::yuxi0602@yorku.ca::d709170c-c798-41c0-bd18-7f98df19c3c9" providerId="AD" clId="Web-{EF0C36EC-E5EC-9694-5AF1-7FD34D69632E}" dt="2023-09-12T22:05:40.788" v="37" actId="20577"/>
          <ac:spMkLst>
            <pc:docMk/>
            <pc:sldMk cId="1343559734" sldId="290"/>
            <ac:spMk id="2" creationId="{99DB5918-2469-49BF-9EF7-932C50D31087}"/>
          </ac:spMkLst>
        </pc:spChg>
      </pc:sldChg>
      <pc:sldChg chg="modSp">
        <pc:chgData name="Yuxi Lin" userId="S::yuxi0602@yorku.ca::d709170c-c798-41c0-bd18-7f98df19c3c9" providerId="AD" clId="Web-{EF0C36EC-E5EC-9694-5AF1-7FD34D69632E}" dt="2023-09-12T22:17:16.465" v="175" actId="20577"/>
        <pc:sldMkLst>
          <pc:docMk/>
          <pc:sldMk cId="4050436024" sldId="299"/>
        </pc:sldMkLst>
        <pc:spChg chg="mod">
          <ac:chgData name="Yuxi Lin" userId="S::yuxi0602@yorku.ca::d709170c-c798-41c0-bd18-7f98df19c3c9" providerId="AD" clId="Web-{EF0C36EC-E5EC-9694-5AF1-7FD34D69632E}" dt="2023-09-12T22:17:16.465" v="175" actId="20577"/>
          <ac:spMkLst>
            <pc:docMk/>
            <pc:sldMk cId="4050436024" sldId="299"/>
            <ac:spMk id="2" creationId="{FABCC68B-DC6B-5F26-5BEF-BA8699F47735}"/>
          </ac:spMkLst>
        </pc:spChg>
      </pc:sldChg>
      <pc:sldChg chg="modSp">
        <pc:chgData name="Yuxi Lin" userId="S::yuxi0602@yorku.ca::d709170c-c798-41c0-bd18-7f98df19c3c9" providerId="AD" clId="Web-{EF0C36EC-E5EC-9694-5AF1-7FD34D69632E}" dt="2023-09-12T22:18:39.559" v="180" actId="20577"/>
        <pc:sldMkLst>
          <pc:docMk/>
          <pc:sldMk cId="3120331354" sldId="301"/>
        </pc:sldMkLst>
        <pc:spChg chg="mod">
          <ac:chgData name="Yuxi Lin" userId="S::yuxi0602@yorku.ca::d709170c-c798-41c0-bd18-7f98df19c3c9" providerId="AD" clId="Web-{EF0C36EC-E5EC-9694-5AF1-7FD34D69632E}" dt="2023-09-12T22:18:39.559" v="180" actId="20577"/>
          <ac:spMkLst>
            <pc:docMk/>
            <pc:sldMk cId="3120331354" sldId="301"/>
            <ac:spMk id="2" creationId="{FABCC68B-DC6B-5F26-5BEF-BA8699F47735}"/>
          </ac:spMkLst>
        </pc:spChg>
      </pc:sldChg>
      <pc:sldChg chg="modSp">
        <pc:chgData name="Yuxi Lin" userId="S::yuxi0602@yorku.ca::d709170c-c798-41c0-bd18-7f98df19c3c9" providerId="AD" clId="Web-{EF0C36EC-E5EC-9694-5AF1-7FD34D69632E}" dt="2023-09-12T22:20:55.794" v="191" actId="1076"/>
        <pc:sldMkLst>
          <pc:docMk/>
          <pc:sldMk cId="3053774918" sldId="303"/>
        </pc:sldMkLst>
        <pc:spChg chg="mod">
          <ac:chgData name="Yuxi Lin" userId="S::yuxi0602@yorku.ca::d709170c-c798-41c0-bd18-7f98df19c3c9" providerId="AD" clId="Web-{EF0C36EC-E5EC-9694-5AF1-7FD34D69632E}" dt="2023-09-12T22:20:55.794" v="191" actId="1076"/>
          <ac:spMkLst>
            <pc:docMk/>
            <pc:sldMk cId="3053774918" sldId="303"/>
            <ac:spMk id="2" creationId="{FABCC68B-DC6B-5F26-5BEF-BA8699F47735}"/>
          </ac:spMkLst>
        </pc:spChg>
      </pc:sldChg>
      <pc:sldChg chg="modSp">
        <pc:chgData name="Yuxi Lin" userId="S::yuxi0602@yorku.ca::d709170c-c798-41c0-bd18-7f98df19c3c9" providerId="AD" clId="Web-{EF0C36EC-E5EC-9694-5AF1-7FD34D69632E}" dt="2023-09-12T22:14:20.635" v="110" actId="1076"/>
        <pc:sldMkLst>
          <pc:docMk/>
          <pc:sldMk cId="1465594064" sldId="313"/>
        </pc:sldMkLst>
        <pc:spChg chg="mod">
          <ac:chgData name="Yuxi Lin" userId="S::yuxi0602@yorku.ca::d709170c-c798-41c0-bd18-7f98df19c3c9" providerId="AD" clId="Web-{EF0C36EC-E5EC-9694-5AF1-7FD34D69632E}" dt="2023-09-12T22:14:20.635" v="110" actId="1076"/>
          <ac:spMkLst>
            <pc:docMk/>
            <pc:sldMk cId="1465594064" sldId="313"/>
            <ac:spMk id="2" creationId="{8BF45A8D-3162-EB34-DAD8-2005B1765A22}"/>
          </ac:spMkLst>
        </pc:spChg>
      </pc:sldChg>
      <pc:sldChg chg="addSp delSp modSp">
        <pc:chgData name="Yuxi Lin" userId="S::yuxi0602@yorku.ca::d709170c-c798-41c0-bd18-7f98df19c3c9" providerId="AD" clId="Web-{EF0C36EC-E5EC-9694-5AF1-7FD34D69632E}" dt="2023-09-12T22:11:08.165" v="92" actId="1076"/>
        <pc:sldMkLst>
          <pc:docMk/>
          <pc:sldMk cId="4092765964" sldId="320"/>
        </pc:sldMkLst>
        <pc:picChg chg="add mod">
          <ac:chgData name="Yuxi Lin" userId="S::yuxi0602@yorku.ca::d709170c-c798-41c0-bd18-7f98df19c3c9" providerId="AD" clId="Web-{EF0C36EC-E5EC-9694-5AF1-7FD34D69632E}" dt="2023-09-12T22:11:08.165" v="92" actId="1076"/>
          <ac:picMkLst>
            <pc:docMk/>
            <pc:sldMk cId="4092765964" sldId="320"/>
            <ac:picMk id="3" creationId="{96A5CB4A-CB4F-CAF6-B427-6A8B7FAEADFD}"/>
          </ac:picMkLst>
        </pc:picChg>
        <pc:picChg chg="del">
          <ac:chgData name="Yuxi Lin" userId="S::yuxi0602@yorku.ca::d709170c-c798-41c0-bd18-7f98df19c3c9" providerId="AD" clId="Web-{EF0C36EC-E5EC-9694-5AF1-7FD34D69632E}" dt="2023-09-12T22:10:51.337" v="85"/>
          <ac:picMkLst>
            <pc:docMk/>
            <pc:sldMk cId="4092765964" sldId="320"/>
            <ac:picMk id="6" creationId="{E53FA6E8-525D-BC04-978E-33D0BC5F3560}"/>
          </ac:picMkLst>
        </pc:picChg>
      </pc:sldChg>
      <pc:sldChg chg="addSp delSp modSp">
        <pc:chgData name="Yuxi Lin" userId="S::yuxi0602@yorku.ca::d709170c-c798-41c0-bd18-7f98df19c3c9" providerId="AD" clId="Web-{EF0C36EC-E5EC-9694-5AF1-7FD34D69632E}" dt="2023-09-12T22:08:22.836" v="53" actId="1076"/>
        <pc:sldMkLst>
          <pc:docMk/>
          <pc:sldMk cId="2617357847" sldId="322"/>
        </pc:sldMkLst>
        <pc:picChg chg="del">
          <ac:chgData name="Yuxi Lin" userId="S::yuxi0602@yorku.ca::d709170c-c798-41c0-bd18-7f98df19c3c9" providerId="AD" clId="Web-{EF0C36EC-E5EC-9694-5AF1-7FD34D69632E}" dt="2023-09-12T22:07:54.461" v="45"/>
          <ac:picMkLst>
            <pc:docMk/>
            <pc:sldMk cId="2617357847" sldId="322"/>
            <ac:picMk id="4" creationId="{3B61A745-DD96-5101-7477-7ACB5F4801E2}"/>
          </ac:picMkLst>
        </pc:picChg>
        <pc:picChg chg="add mod">
          <ac:chgData name="Yuxi Lin" userId="S::yuxi0602@yorku.ca::d709170c-c798-41c0-bd18-7f98df19c3c9" providerId="AD" clId="Web-{EF0C36EC-E5EC-9694-5AF1-7FD34D69632E}" dt="2023-09-12T22:08:22.836" v="53" actId="1076"/>
          <ac:picMkLst>
            <pc:docMk/>
            <pc:sldMk cId="2617357847" sldId="322"/>
            <ac:picMk id="6" creationId="{B242AB52-E30E-7E88-2376-03CAA44DB076}"/>
          </ac:picMkLst>
        </pc:picChg>
      </pc:sldChg>
      <pc:sldChg chg="addSp delSp modSp">
        <pc:chgData name="Yuxi Lin" userId="S::yuxi0602@yorku.ca::d709170c-c798-41c0-bd18-7f98df19c3c9" providerId="AD" clId="Web-{EF0C36EC-E5EC-9694-5AF1-7FD34D69632E}" dt="2023-09-12T22:09:13.946" v="66" actId="1076"/>
        <pc:sldMkLst>
          <pc:docMk/>
          <pc:sldMk cId="271170878" sldId="323"/>
        </pc:sldMkLst>
        <pc:spChg chg="mod">
          <ac:chgData name="Yuxi Lin" userId="S::yuxi0602@yorku.ca::d709170c-c798-41c0-bd18-7f98df19c3c9" providerId="AD" clId="Web-{EF0C36EC-E5EC-9694-5AF1-7FD34D69632E}" dt="2023-09-12T22:09:08.430" v="63" actId="20577"/>
          <ac:spMkLst>
            <pc:docMk/>
            <pc:sldMk cId="271170878" sldId="323"/>
            <ac:spMk id="3" creationId="{C8F359DB-550F-B940-BA4D-93D59E35A04D}"/>
          </ac:spMkLst>
        </pc:spChg>
        <pc:picChg chg="del">
          <ac:chgData name="Yuxi Lin" userId="S::yuxi0602@yorku.ca::d709170c-c798-41c0-bd18-7f98df19c3c9" providerId="AD" clId="Web-{EF0C36EC-E5EC-9694-5AF1-7FD34D69632E}" dt="2023-09-12T22:08:45.321" v="54"/>
          <ac:picMkLst>
            <pc:docMk/>
            <pc:sldMk cId="271170878" sldId="323"/>
            <ac:picMk id="4" creationId="{BBE8A74B-ECFE-8925-74EC-B017483A51D5}"/>
          </ac:picMkLst>
        </pc:picChg>
        <pc:picChg chg="add mod">
          <ac:chgData name="Yuxi Lin" userId="S::yuxi0602@yorku.ca::d709170c-c798-41c0-bd18-7f98df19c3c9" providerId="AD" clId="Web-{EF0C36EC-E5EC-9694-5AF1-7FD34D69632E}" dt="2023-09-12T22:09:13.946" v="66" actId="1076"/>
          <ac:picMkLst>
            <pc:docMk/>
            <pc:sldMk cId="271170878" sldId="323"/>
            <ac:picMk id="6" creationId="{AE2F6745-3603-0681-1389-691CEDE94BD2}"/>
          </ac:picMkLst>
        </pc:picChg>
      </pc:sldChg>
      <pc:sldChg chg="addSp delSp modSp">
        <pc:chgData name="Yuxi Lin" userId="S::yuxi0602@yorku.ca::d709170c-c798-41c0-bd18-7f98df19c3c9" providerId="AD" clId="Web-{EF0C36EC-E5EC-9694-5AF1-7FD34D69632E}" dt="2023-09-12T22:10:01.071" v="74" actId="1076"/>
        <pc:sldMkLst>
          <pc:docMk/>
          <pc:sldMk cId="536367867" sldId="324"/>
        </pc:sldMkLst>
        <pc:spChg chg="mod">
          <ac:chgData name="Yuxi Lin" userId="S::yuxi0602@yorku.ca::d709170c-c798-41c0-bd18-7f98df19c3c9" providerId="AD" clId="Web-{EF0C36EC-E5EC-9694-5AF1-7FD34D69632E}" dt="2023-09-12T22:10:01.071" v="74" actId="1076"/>
          <ac:spMkLst>
            <pc:docMk/>
            <pc:sldMk cId="536367867" sldId="324"/>
            <ac:spMk id="3" creationId="{C8F359DB-550F-B940-BA4D-93D59E35A04D}"/>
          </ac:spMkLst>
        </pc:spChg>
        <pc:picChg chg="add mod">
          <ac:chgData name="Yuxi Lin" userId="S::yuxi0602@yorku.ca::d709170c-c798-41c0-bd18-7f98df19c3c9" providerId="AD" clId="Web-{EF0C36EC-E5EC-9694-5AF1-7FD34D69632E}" dt="2023-09-12T22:09:57.103" v="73" actId="1076"/>
          <ac:picMkLst>
            <pc:docMk/>
            <pc:sldMk cId="536367867" sldId="324"/>
            <ac:picMk id="4" creationId="{077613F0-854A-C7D7-6268-959F0E13E5F0}"/>
          </ac:picMkLst>
        </pc:picChg>
        <pc:picChg chg="del">
          <ac:chgData name="Yuxi Lin" userId="S::yuxi0602@yorku.ca::d709170c-c798-41c0-bd18-7f98df19c3c9" providerId="AD" clId="Web-{EF0C36EC-E5EC-9694-5AF1-7FD34D69632E}" dt="2023-09-12T22:09:33.743" v="67"/>
          <ac:picMkLst>
            <pc:docMk/>
            <pc:sldMk cId="536367867" sldId="324"/>
            <ac:picMk id="6" creationId="{04126664-40FC-14FD-D832-5CB771599010}"/>
          </ac:picMkLst>
        </pc:picChg>
      </pc:sldChg>
      <pc:sldChg chg="addSp delSp modSp">
        <pc:chgData name="Yuxi Lin" userId="S::yuxi0602@yorku.ca::d709170c-c798-41c0-bd18-7f98df19c3c9" providerId="AD" clId="Web-{EF0C36EC-E5EC-9694-5AF1-7FD34D69632E}" dt="2023-09-12T22:10:37.478" v="84" actId="14100"/>
        <pc:sldMkLst>
          <pc:docMk/>
          <pc:sldMk cId="3996603921" sldId="325"/>
        </pc:sldMkLst>
        <pc:picChg chg="del">
          <ac:chgData name="Yuxi Lin" userId="S::yuxi0602@yorku.ca::d709170c-c798-41c0-bd18-7f98df19c3c9" providerId="AD" clId="Web-{EF0C36EC-E5EC-9694-5AF1-7FD34D69632E}" dt="2023-09-12T22:10:16.149" v="75"/>
          <ac:picMkLst>
            <pc:docMk/>
            <pc:sldMk cId="3996603921" sldId="325"/>
            <ac:picMk id="4" creationId="{0A74B6B9-F01B-5C64-3C91-51EC8F0EA37D}"/>
          </ac:picMkLst>
        </pc:picChg>
        <pc:picChg chg="add mod">
          <ac:chgData name="Yuxi Lin" userId="S::yuxi0602@yorku.ca::d709170c-c798-41c0-bd18-7f98df19c3c9" providerId="AD" clId="Web-{EF0C36EC-E5EC-9694-5AF1-7FD34D69632E}" dt="2023-09-12T22:10:37.478" v="84" actId="14100"/>
          <ac:picMkLst>
            <pc:docMk/>
            <pc:sldMk cId="3996603921" sldId="325"/>
            <ac:picMk id="6" creationId="{E4470632-017D-D8C1-BFB9-E70DF01FAC4A}"/>
          </ac:picMkLst>
        </pc:picChg>
      </pc:sldChg>
      <pc:sldChg chg="modSp">
        <pc:chgData name="Yuxi Lin" userId="S::yuxi0602@yorku.ca::d709170c-c798-41c0-bd18-7f98df19c3c9" providerId="AD" clId="Web-{EF0C36EC-E5EC-9694-5AF1-7FD34D69632E}" dt="2023-09-12T22:19:59.981" v="182" actId="20577"/>
        <pc:sldMkLst>
          <pc:docMk/>
          <pc:sldMk cId="3262652111" sldId="326"/>
        </pc:sldMkLst>
        <pc:spChg chg="mod">
          <ac:chgData name="Yuxi Lin" userId="S::yuxi0602@yorku.ca::d709170c-c798-41c0-bd18-7f98df19c3c9" providerId="AD" clId="Web-{EF0C36EC-E5EC-9694-5AF1-7FD34D69632E}" dt="2023-09-12T22:19:59.981" v="182" actId="20577"/>
          <ac:spMkLst>
            <pc:docMk/>
            <pc:sldMk cId="3262652111" sldId="326"/>
            <ac:spMk id="7" creationId="{CC1C4C0C-550B-E3BA-01D5-7349AF854AF8}"/>
          </ac:spMkLst>
        </pc:spChg>
      </pc:sldChg>
      <pc:sldChg chg="ord">
        <pc:chgData name="Yuxi Lin" userId="S::yuxi0602@yorku.ca::d709170c-c798-41c0-bd18-7f98df19c3c9" providerId="AD" clId="Web-{EF0C36EC-E5EC-9694-5AF1-7FD34D69632E}" dt="2023-09-12T21:55:02.316" v="5"/>
        <pc:sldMkLst>
          <pc:docMk/>
          <pc:sldMk cId="3970515964" sldId="330"/>
        </pc:sldMkLst>
      </pc:sldChg>
      <pc:sldChg chg="ord">
        <pc:chgData name="Yuxi Lin" userId="S::yuxi0602@yorku.ca::d709170c-c798-41c0-bd18-7f98df19c3c9" providerId="AD" clId="Web-{EF0C36EC-E5EC-9694-5AF1-7FD34D69632E}" dt="2023-09-12T21:49:28.079" v="4"/>
        <pc:sldMkLst>
          <pc:docMk/>
          <pc:sldMk cId="308467254" sldId="331"/>
        </pc:sldMkLst>
      </pc:sldChg>
      <pc:sldChg chg="modSp">
        <pc:chgData name="Yuxi Lin" userId="S::yuxi0602@yorku.ca::d709170c-c798-41c0-bd18-7f98df19c3c9" providerId="AD" clId="Web-{EF0C36EC-E5EC-9694-5AF1-7FD34D69632E}" dt="2023-09-12T21:55:41.847" v="8" actId="1076"/>
        <pc:sldMkLst>
          <pc:docMk/>
          <pc:sldMk cId="1605549493" sldId="332"/>
        </pc:sldMkLst>
        <pc:spChg chg="mod">
          <ac:chgData name="Yuxi Lin" userId="S::yuxi0602@yorku.ca::d709170c-c798-41c0-bd18-7f98df19c3c9" providerId="AD" clId="Web-{EF0C36EC-E5EC-9694-5AF1-7FD34D69632E}" dt="2023-09-12T21:55:41.847" v="8" actId="1076"/>
          <ac:spMkLst>
            <pc:docMk/>
            <pc:sldMk cId="1605549493" sldId="332"/>
            <ac:spMk id="7" creationId="{06066D27-30D9-4902-AD1D-9902931A331E}"/>
          </ac:spMkLst>
        </pc:spChg>
      </pc:sldChg>
      <pc:sldChg chg="modSp">
        <pc:chgData name="Yuxi Lin" userId="S::yuxi0602@yorku.ca::d709170c-c798-41c0-bd18-7f98df19c3c9" providerId="AD" clId="Web-{EF0C36EC-E5EC-9694-5AF1-7FD34D69632E}" dt="2023-09-12T21:56:08.269" v="10" actId="20577"/>
        <pc:sldMkLst>
          <pc:docMk/>
          <pc:sldMk cId="563389644" sldId="333"/>
        </pc:sldMkLst>
        <pc:spChg chg="mod">
          <ac:chgData name="Yuxi Lin" userId="S::yuxi0602@yorku.ca::d709170c-c798-41c0-bd18-7f98df19c3c9" providerId="AD" clId="Web-{EF0C36EC-E5EC-9694-5AF1-7FD34D69632E}" dt="2023-09-12T21:56:08.269" v="10" actId="20577"/>
          <ac:spMkLst>
            <pc:docMk/>
            <pc:sldMk cId="563389644" sldId="333"/>
            <ac:spMk id="5" creationId="{86F075E7-2517-4818-8CE6-A4D8ECF549E9}"/>
          </ac:spMkLst>
        </pc:spChg>
      </pc:sldChg>
      <pc:sldChg chg="modSp">
        <pc:chgData name="Yuxi Lin" userId="S::yuxi0602@yorku.ca::d709170c-c798-41c0-bd18-7f98df19c3c9" providerId="AD" clId="Web-{EF0C36EC-E5EC-9694-5AF1-7FD34D69632E}" dt="2023-09-12T21:57:55.379" v="12" actId="20577"/>
        <pc:sldMkLst>
          <pc:docMk/>
          <pc:sldMk cId="1237193341" sldId="334"/>
        </pc:sldMkLst>
        <pc:spChg chg="mod">
          <ac:chgData name="Yuxi Lin" userId="S::yuxi0602@yorku.ca::d709170c-c798-41c0-bd18-7f98df19c3c9" providerId="AD" clId="Web-{EF0C36EC-E5EC-9694-5AF1-7FD34D69632E}" dt="2023-09-12T21:57:55.379" v="12" actId="20577"/>
          <ac:spMkLst>
            <pc:docMk/>
            <pc:sldMk cId="1237193341" sldId="334"/>
            <ac:spMk id="4" creationId="{CC3F3EA2-4C9D-48B4-4DFD-D0FCB3310177}"/>
          </ac:spMkLst>
        </pc:spChg>
      </pc:sldChg>
      <pc:sldChg chg="modSp">
        <pc:chgData name="Yuxi Lin" userId="S::yuxi0602@yorku.ca::d709170c-c798-41c0-bd18-7f98df19c3c9" providerId="AD" clId="Web-{EF0C36EC-E5EC-9694-5AF1-7FD34D69632E}" dt="2023-09-12T21:58:14.614" v="14" actId="20577"/>
        <pc:sldMkLst>
          <pc:docMk/>
          <pc:sldMk cId="933809532" sldId="335"/>
        </pc:sldMkLst>
        <pc:spChg chg="mod">
          <ac:chgData name="Yuxi Lin" userId="S::yuxi0602@yorku.ca::d709170c-c798-41c0-bd18-7f98df19c3c9" providerId="AD" clId="Web-{EF0C36EC-E5EC-9694-5AF1-7FD34D69632E}" dt="2023-09-12T21:58:14.614" v="14" actId="20577"/>
          <ac:spMkLst>
            <pc:docMk/>
            <pc:sldMk cId="933809532" sldId="335"/>
            <ac:spMk id="6" creationId="{2AF0B609-34B8-4D72-9E14-98662B8ED642}"/>
          </ac:spMkLst>
        </pc:spChg>
      </pc:sldChg>
      <pc:sldChg chg="modSp">
        <pc:chgData name="Yuxi Lin" userId="S::yuxi0602@yorku.ca::d709170c-c798-41c0-bd18-7f98df19c3c9" providerId="AD" clId="Web-{EF0C36EC-E5EC-9694-5AF1-7FD34D69632E}" dt="2023-09-12T22:15:14.339" v="141"/>
        <pc:sldMkLst>
          <pc:docMk/>
          <pc:sldMk cId="2226735945" sldId="336"/>
        </pc:sldMkLst>
        <pc:graphicFrameChg chg="mod modGraphic">
          <ac:chgData name="Yuxi Lin" userId="S::yuxi0602@yorku.ca::d709170c-c798-41c0-bd18-7f98df19c3c9" providerId="AD" clId="Web-{EF0C36EC-E5EC-9694-5AF1-7FD34D69632E}" dt="2023-09-12T22:15:14.339" v="141"/>
          <ac:graphicFrameMkLst>
            <pc:docMk/>
            <pc:sldMk cId="2226735945" sldId="336"/>
            <ac:graphicFrameMk id="5" creationId="{93108F54-D1CE-E8F1-8970-816E7C9FB3A7}"/>
          </ac:graphicFrameMkLst>
        </pc:graphicFrameChg>
      </pc:sldChg>
      <pc:sldChg chg="modSp">
        <pc:chgData name="Yuxi Lin" userId="S::yuxi0602@yorku.ca::d709170c-c798-41c0-bd18-7f98df19c3c9" providerId="AD" clId="Web-{EF0C36EC-E5EC-9694-5AF1-7FD34D69632E}" dt="2023-09-12T22:15:38.401" v="167"/>
        <pc:sldMkLst>
          <pc:docMk/>
          <pc:sldMk cId="3028564097" sldId="337"/>
        </pc:sldMkLst>
        <pc:graphicFrameChg chg="mod modGraphic">
          <ac:chgData name="Yuxi Lin" userId="S::yuxi0602@yorku.ca::d709170c-c798-41c0-bd18-7f98df19c3c9" providerId="AD" clId="Web-{EF0C36EC-E5EC-9694-5AF1-7FD34D69632E}" dt="2023-09-12T22:15:38.401" v="167"/>
          <ac:graphicFrameMkLst>
            <pc:docMk/>
            <pc:sldMk cId="3028564097" sldId="337"/>
            <ac:graphicFrameMk id="5" creationId="{6E30BF41-7668-721F-22B2-E964358FBC7C}"/>
          </ac:graphicFrameMkLst>
        </pc:graphicFrameChg>
      </pc:sldChg>
      <pc:sldChg chg="addSp delSp modSp new">
        <pc:chgData name="Yuxi Lin" userId="S::yuxi0602@yorku.ca::d709170c-c798-41c0-bd18-7f98df19c3c9" providerId="AD" clId="Web-{EF0C36EC-E5EC-9694-5AF1-7FD34D69632E}" dt="2023-09-12T22:04:39.226" v="27" actId="1076"/>
        <pc:sldMkLst>
          <pc:docMk/>
          <pc:sldMk cId="3008897356" sldId="338"/>
        </pc:sldMkLst>
        <pc:spChg chg="del">
          <ac:chgData name="Yuxi Lin" userId="S::yuxi0602@yorku.ca::d709170c-c798-41c0-bd18-7f98df19c3c9" providerId="AD" clId="Web-{EF0C36EC-E5EC-9694-5AF1-7FD34D69632E}" dt="2023-09-12T22:03:52.585" v="16"/>
          <ac:spMkLst>
            <pc:docMk/>
            <pc:sldMk cId="3008897356" sldId="338"/>
            <ac:spMk id="2" creationId="{EF52341D-BE31-4DC5-9F90-6659BF470F05}"/>
          </ac:spMkLst>
        </pc:spChg>
        <pc:spChg chg="del">
          <ac:chgData name="Yuxi Lin" userId="S::yuxi0602@yorku.ca::d709170c-c798-41c0-bd18-7f98df19c3c9" providerId="AD" clId="Web-{EF0C36EC-E5EC-9694-5AF1-7FD34D69632E}" dt="2023-09-12T22:03:55.069" v="17"/>
          <ac:spMkLst>
            <pc:docMk/>
            <pc:sldMk cId="3008897356" sldId="338"/>
            <ac:spMk id="3" creationId="{C5C4035D-5EDA-FB27-D505-946D40779311}"/>
          </ac:spMkLst>
        </pc:spChg>
        <pc:spChg chg="add mod">
          <ac:chgData name="Yuxi Lin" userId="S::yuxi0602@yorku.ca::d709170c-c798-41c0-bd18-7f98df19c3c9" providerId="AD" clId="Web-{EF0C36EC-E5EC-9694-5AF1-7FD34D69632E}" dt="2023-09-12T22:04:39.226" v="27" actId="1076"/>
          <ac:spMkLst>
            <pc:docMk/>
            <pc:sldMk cId="3008897356" sldId="338"/>
            <ac:spMk id="6" creationId="{648996B2-4AF8-D3AD-DAAC-ED9D5B1263C6}"/>
          </ac:spMkLst>
        </pc:spChg>
        <pc:picChg chg="add mod">
          <ac:chgData name="Yuxi Lin" userId="S::yuxi0602@yorku.ca::d709170c-c798-41c0-bd18-7f98df19c3c9" providerId="AD" clId="Web-{EF0C36EC-E5EC-9694-5AF1-7FD34D69632E}" dt="2023-09-12T22:04:18.210" v="22" actId="14100"/>
          <ac:picMkLst>
            <pc:docMk/>
            <pc:sldMk cId="3008897356" sldId="338"/>
            <ac:picMk id="5" creationId="{D1E9E12D-A4E9-5151-C676-B54D6C520060}"/>
          </ac:picMkLst>
        </pc:picChg>
      </pc:sldChg>
    </pc:docChg>
  </pc:docChgLst>
  <pc:docChgLst>
    <pc:chgData name="Antoinette Jacintho" userId="S::anny28@yorku.ca::677e7dea-d7eb-4b5d-a604-9355ab5dda96" providerId="AD" clId="Web-{CBF877E4-0E5E-5E37-C7DC-40384BF22D5B}"/>
    <pc:docChg chg="modSld">
      <pc:chgData name="Antoinette Jacintho" userId="S::anny28@yorku.ca::677e7dea-d7eb-4b5d-a604-9355ab5dda96" providerId="AD" clId="Web-{CBF877E4-0E5E-5E37-C7DC-40384BF22D5B}" dt="2024-01-05T19:19:21.724" v="3"/>
      <pc:docMkLst>
        <pc:docMk/>
      </pc:docMkLst>
      <pc:sldChg chg="delSp modSp">
        <pc:chgData name="Antoinette Jacintho" userId="S::anny28@yorku.ca::677e7dea-d7eb-4b5d-a604-9355ab5dda96" providerId="AD" clId="Web-{CBF877E4-0E5E-5E37-C7DC-40384BF22D5B}" dt="2024-01-05T19:19:21.724" v="3"/>
        <pc:sldMkLst>
          <pc:docMk/>
          <pc:sldMk cId="323559171" sldId="342"/>
        </pc:sldMkLst>
        <pc:spChg chg="del mod">
          <ac:chgData name="Antoinette Jacintho" userId="S::anny28@yorku.ca::677e7dea-d7eb-4b5d-a604-9355ab5dda96" providerId="AD" clId="Web-{CBF877E4-0E5E-5E37-C7DC-40384BF22D5B}" dt="2024-01-05T19:19:21.724" v="3"/>
          <ac:spMkLst>
            <pc:docMk/>
            <pc:sldMk cId="323559171" sldId="342"/>
            <ac:spMk id="3" creationId="{7103CD02-8D46-777F-735F-F8FD96EFD17A}"/>
          </ac:spMkLst>
        </pc:spChg>
      </pc:sldChg>
      <pc:sldChg chg="modSp">
        <pc:chgData name="Antoinette Jacintho" userId="S::anny28@yorku.ca::677e7dea-d7eb-4b5d-a604-9355ab5dda96" providerId="AD" clId="Web-{CBF877E4-0E5E-5E37-C7DC-40384BF22D5B}" dt="2024-01-05T19:18:10.661" v="0" actId="20577"/>
        <pc:sldMkLst>
          <pc:docMk/>
          <pc:sldMk cId="1258072703" sldId="375"/>
        </pc:sldMkLst>
        <pc:spChg chg="mod">
          <ac:chgData name="Antoinette Jacintho" userId="S::anny28@yorku.ca::677e7dea-d7eb-4b5d-a604-9355ab5dda96" providerId="AD" clId="Web-{CBF877E4-0E5E-5E37-C7DC-40384BF22D5B}" dt="2024-01-05T19:18:10.661" v="0" actId="20577"/>
          <ac:spMkLst>
            <pc:docMk/>
            <pc:sldMk cId="1258072703" sldId="375"/>
            <ac:spMk id="2" creationId="{46B6A60F-4A32-8851-2A82-AA5CE097BD0A}"/>
          </ac:spMkLst>
        </pc:spChg>
      </pc:sldChg>
    </pc:docChg>
  </pc:docChgLst>
  <pc:docChgLst>
    <pc:chgData name="Hao Zheng" userId="S::alexzh03@yorku.ca::33fe525d-8de4-44c9-8f94-e946233b18b6" providerId="AD" clId="Web-{01A4082A-55CE-2240-FD61-9D1BABDFC8EE}"/>
    <pc:docChg chg="modSld">
      <pc:chgData name="Hao Zheng" userId="S::alexzh03@yorku.ca::33fe525d-8de4-44c9-8f94-e946233b18b6" providerId="AD" clId="Web-{01A4082A-55CE-2240-FD61-9D1BABDFC8EE}" dt="2023-05-07T14:06:47.939" v="2" actId="20577"/>
      <pc:docMkLst>
        <pc:docMk/>
      </pc:docMkLst>
      <pc:sldChg chg="modSp">
        <pc:chgData name="Hao Zheng" userId="S::alexzh03@yorku.ca::33fe525d-8de4-44c9-8f94-e946233b18b6" providerId="AD" clId="Web-{01A4082A-55CE-2240-FD61-9D1BABDFC8EE}" dt="2023-05-07T14:06:47.939" v="2" actId="20577"/>
        <pc:sldMkLst>
          <pc:docMk/>
          <pc:sldMk cId="2540104543" sldId="277"/>
        </pc:sldMkLst>
        <pc:spChg chg="mod">
          <ac:chgData name="Hao Zheng" userId="S::alexzh03@yorku.ca::33fe525d-8de4-44c9-8f94-e946233b18b6" providerId="AD" clId="Web-{01A4082A-55CE-2240-FD61-9D1BABDFC8EE}" dt="2023-05-07T14:06:47.939" v="2" actId="20577"/>
          <ac:spMkLst>
            <pc:docMk/>
            <pc:sldMk cId="2540104543" sldId="277"/>
            <ac:spMk id="3" creationId="{32CBAE38-9880-DF4B-A7E5-9502DBE188CB}"/>
          </ac:spMkLst>
        </pc:spChg>
      </pc:sldChg>
    </pc:docChg>
  </pc:docChgLst>
  <pc:docChgLst>
    <pc:chgData name="Yuxi Lin" userId="S::yuxi0602@yorku.ca::d709170c-c798-41c0-bd18-7f98df19c3c9" providerId="AD" clId="Web-{5A5F7A6E-B56D-DCF2-E1EF-69CB92D2BBD8}"/>
    <pc:docChg chg="modSld">
      <pc:chgData name="Yuxi Lin" userId="S::yuxi0602@yorku.ca::d709170c-c798-41c0-bd18-7f98df19c3c9" providerId="AD" clId="Web-{5A5F7A6E-B56D-DCF2-E1EF-69CB92D2BBD8}" dt="2023-09-13T16:58:44.401" v="5" actId="1076"/>
      <pc:docMkLst>
        <pc:docMk/>
      </pc:docMkLst>
      <pc:sldChg chg="modSp">
        <pc:chgData name="Yuxi Lin" userId="S::yuxi0602@yorku.ca::d709170c-c798-41c0-bd18-7f98df19c3c9" providerId="AD" clId="Web-{5A5F7A6E-B56D-DCF2-E1EF-69CB92D2BBD8}" dt="2023-09-13T16:58:33.010" v="4"/>
        <pc:sldMkLst>
          <pc:docMk/>
          <pc:sldMk cId="1465594064" sldId="313"/>
        </pc:sldMkLst>
        <pc:graphicFrameChg chg="mod modGraphic">
          <ac:chgData name="Yuxi Lin" userId="S::yuxi0602@yorku.ca::d709170c-c798-41c0-bd18-7f98df19c3c9" providerId="AD" clId="Web-{5A5F7A6E-B56D-DCF2-E1EF-69CB92D2BBD8}" dt="2023-09-13T16:58:33.010" v="4"/>
          <ac:graphicFrameMkLst>
            <pc:docMk/>
            <pc:sldMk cId="1465594064" sldId="313"/>
            <ac:graphicFrameMk id="7" creationId="{F2852023-DBB3-C0B8-E6BE-D29F62ADCD14}"/>
          </ac:graphicFrameMkLst>
        </pc:graphicFrameChg>
      </pc:sldChg>
      <pc:sldChg chg="modSp">
        <pc:chgData name="Yuxi Lin" userId="S::yuxi0602@yorku.ca::d709170c-c798-41c0-bd18-7f98df19c3c9" providerId="AD" clId="Web-{5A5F7A6E-B56D-DCF2-E1EF-69CB92D2BBD8}" dt="2023-09-13T16:58:44.401" v="5" actId="1076"/>
        <pc:sldMkLst>
          <pc:docMk/>
          <pc:sldMk cId="3028564097" sldId="337"/>
        </pc:sldMkLst>
        <pc:graphicFrameChg chg="mod">
          <ac:chgData name="Yuxi Lin" userId="S::yuxi0602@yorku.ca::d709170c-c798-41c0-bd18-7f98df19c3c9" providerId="AD" clId="Web-{5A5F7A6E-B56D-DCF2-E1EF-69CB92D2BBD8}" dt="2023-09-13T16:58:44.401" v="5" actId="1076"/>
          <ac:graphicFrameMkLst>
            <pc:docMk/>
            <pc:sldMk cId="3028564097" sldId="337"/>
            <ac:graphicFrameMk id="5" creationId="{6E30BF41-7668-721F-22B2-E964358FBC7C}"/>
          </ac:graphicFrameMkLst>
        </pc:graphicFrameChg>
      </pc:sldChg>
    </pc:docChg>
  </pc:docChgLst>
  <pc:docChgLst>
    <pc:chgData name="Zhijun Xu" userId="S::xuzhijun@yorku.ca::a89ba01b-b2ef-45d7-8c44-d01c51ac55f0" providerId="AD" clId="Web-{AA8BA1A1-49A2-6B83-F8FD-E35CB594814C}"/>
    <pc:docChg chg="delSld modSld">
      <pc:chgData name="Zhijun Xu" userId="S::xuzhijun@yorku.ca::a89ba01b-b2ef-45d7-8c44-d01c51ac55f0" providerId="AD" clId="Web-{AA8BA1A1-49A2-6B83-F8FD-E35CB594814C}" dt="2023-09-01T15:30:55.835" v="12" actId="20577"/>
      <pc:docMkLst>
        <pc:docMk/>
      </pc:docMkLst>
      <pc:sldChg chg="modSp">
        <pc:chgData name="Zhijun Xu" userId="S::xuzhijun@yorku.ca::a89ba01b-b2ef-45d7-8c44-d01c51ac55f0" providerId="AD" clId="Web-{AA8BA1A1-49A2-6B83-F8FD-E35CB594814C}" dt="2023-09-01T15:30:55.835" v="12" actId="20577"/>
        <pc:sldMkLst>
          <pc:docMk/>
          <pc:sldMk cId="3991602902" sldId="263"/>
        </pc:sldMkLst>
        <pc:spChg chg="mod">
          <ac:chgData name="Zhijun Xu" userId="S::xuzhijun@yorku.ca::a89ba01b-b2ef-45d7-8c44-d01c51ac55f0" providerId="AD" clId="Web-{AA8BA1A1-49A2-6B83-F8FD-E35CB594814C}" dt="2023-09-01T15:30:55.835" v="12" actId="20577"/>
          <ac:spMkLst>
            <pc:docMk/>
            <pc:sldMk cId="3991602902" sldId="263"/>
            <ac:spMk id="2" creationId="{5E32901A-21E5-CE4F-9AEC-67F538EAF656}"/>
          </ac:spMkLst>
        </pc:spChg>
      </pc:sldChg>
      <pc:sldChg chg="del">
        <pc:chgData name="Zhijun Xu" userId="S::xuzhijun@yorku.ca::a89ba01b-b2ef-45d7-8c44-d01c51ac55f0" providerId="AD" clId="Web-{AA8BA1A1-49A2-6B83-F8FD-E35CB594814C}" dt="2023-09-01T15:28:43.131" v="0"/>
        <pc:sldMkLst>
          <pc:docMk/>
          <pc:sldMk cId="1357729850" sldId="295"/>
        </pc:sldMkLst>
      </pc:sldChg>
    </pc:docChg>
  </pc:docChgLst>
  <pc:docChgLst>
    <pc:chgData name="Tianxuan Wei" userId="S::wtx1005@yorku.ca::c647e38a-37f7-441c-9dda-b3a9b5c18e65" providerId="AD" clId="Web-{94A38D7B-3018-D797-AA4E-457605BD1CEC}"/>
    <pc:docChg chg="modSld">
      <pc:chgData name="Tianxuan Wei" userId="S::wtx1005@yorku.ca::c647e38a-37f7-441c-9dda-b3a9b5c18e65" providerId="AD" clId="Web-{94A38D7B-3018-D797-AA4E-457605BD1CEC}" dt="2023-08-23T15:10:31.741" v="3" actId="14100"/>
      <pc:docMkLst>
        <pc:docMk/>
      </pc:docMkLst>
      <pc:sldChg chg="addSp delSp modSp">
        <pc:chgData name="Tianxuan Wei" userId="S::wtx1005@yorku.ca::c647e38a-37f7-441c-9dda-b3a9b5c18e65" providerId="AD" clId="Web-{94A38D7B-3018-D797-AA4E-457605BD1CEC}" dt="2023-08-23T15:10:31.741" v="3" actId="14100"/>
        <pc:sldMkLst>
          <pc:docMk/>
          <pc:sldMk cId="918849198" sldId="328"/>
        </pc:sldMkLst>
        <pc:picChg chg="add mod">
          <ac:chgData name="Tianxuan Wei" userId="S::wtx1005@yorku.ca::c647e38a-37f7-441c-9dda-b3a9b5c18e65" providerId="AD" clId="Web-{94A38D7B-3018-D797-AA4E-457605BD1CEC}" dt="2023-08-23T15:10:31.741" v="3" actId="14100"/>
          <ac:picMkLst>
            <pc:docMk/>
            <pc:sldMk cId="918849198" sldId="328"/>
            <ac:picMk id="3" creationId="{854D5F0C-3024-E9CD-4601-906F94742FCA}"/>
          </ac:picMkLst>
        </pc:picChg>
        <pc:picChg chg="del">
          <ac:chgData name="Tianxuan Wei" userId="S::wtx1005@yorku.ca::c647e38a-37f7-441c-9dda-b3a9b5c18e65" providerId="AD" clId="Web-{94A38D7B-3018-D797-AA4E-457605BD1CEC}" dt="2023-08-23T15:10:26.288" v="0"/>
          <ac:picMkLst>
            <pc:docMk/>
            <pc:sldMk cId="918849198" sldId="328"/>
            <ac:picMk id="6" creationId="{331103D6-0CDA-B87E-37EF-711941EE5B5C}"/>
          </ac:picMkLst>
        </pc:picChg>
      </pc:sldChg>
    </pc:docChg>
  </pc:docChgLst>
  <pc:docChgLst>
    <pc:chgData name="Tianxuan Wei" userId="S::wtx1005@yorku.ca::c647e38a-37f7-441c-9dda-b3a9b5c18e65" providerId="AD" clId="Web-{AFBCC41E-84E8-3F77-47D0-DC9B4C33C7F1}"/>
    <pc:docChg chg="modSld">
      <pc:chgData name="Tianxuan Wei" userId="S::wtx1005@yorku.ca::c647e38a-37f7-441c-9dda-b3a9b5c18e65" providerId="AD" clId="Web-{AFBCC41E-84E8-3F77-47D0-DC9B4C33C7F1}" dt="2023-09-01T15:32:13.487" v="0" actId="20577"/>
      <pc:docMkLst>
        <pc:docMk/>
      </pc:docMkLst>
      <pc:sldChg chg="modSp">
        <pc:chgData name="Tianxuan Wei" userId="S::wtx1005@yorku.ca::c647e38a-37f7-441c-9dda-b3a9b5c18e65" providerId="AD" clId="Web-{AFBCC41E-84E8-3F77-47D0-DC9B4C33C7F1}" dt="2023-09-01T15:32:13.487" v="0" actId="20577"/>
        <pc:sldMkLst>
          <pc:docMk/>
          <pc:sldMk cId="3991602902" sldId="263"/>
        </pc:sldMkLst>
        <pc:spChg chg="mod">
          <ac:chgData name="Tianxuan Wei" userId="S::wtx1005@yorku.ca::c647e38a-37f7-441c-9dda-b3a9b5c18e65" providerId="AD" clId="Web-{AFBCC41E-84E8-3F77-47D0-DC9B4C33C7F1}" dt="2023-09-01T15:32:13.487" v="0" actId="20577"/>
          <ac:spMkLst>
            <pc:docMk/>
            <pc:sldMk cId="3991602902" sldId="263"/>
            <ac:spMk id="2" creationId="{5E32901A-21E5-CE4F-9AEC-67F538EAF656}"/>
          </ac:spMkLst>
        </pc:spChg>
      </pc:sldChg>
    </pc:docChg>
  </pc:docChgLst>
  <pc:docChgLst>
    <pc:chgData name="Tianxuan Wei" userId="S::wtx1005@yorku.ca::c647e38a-37f7-441c-9dda-b3a9b5c18e65" providerId="AD" clId="Web-{439AD51E-A739-B955-A49F-C459686DA94A}"/>
    <pc:docChg chg="modSld">
      <pc:chgData name="Tianxuan Wei" userId="S::wtx1005@yorku.ca::c647e38a-37f7-441c-9dda-b3a9b5c18e65" providerId="AD" clId="Web-{439AD51E-A739-B955-A49F-C459686DA94A}" dt="2023-07-24T12:53:24.783" v="1" actId="20577"/>
      <pc:docMkLst>
        <pc:docMk/>
      </pc:docMkLst>
      <pc:sldChg chg="modSp">
        <pc:chgData name="Tianxuan Wei" userId="S::wtx1005@yorku.ca::c647e38a-37f7-441c-9dda-b3a9b5c18e65" providerId="AD" clId="Web-{439AD51E-A739-B955-A49F-C459686DA94A}" dt="2023-07-24T12:53:24.783" v="1" actId="20577"/>
        <pc:sldMkLst>
          <pc:docMk/>
          <pc:sldMk cId="1893360385" sldId="256"/>
        </pc:sldMkLst>
        <pc:spChg chg="mod">
          <ac:chgData name="Tianxuan Wei" userId="S::wtx1005@yorku.ca::c647e38a-37f7-441c-9dda-b3a9b5c18e65" providerId="AD" clId="Web-{439AD51E-A739-B955-A49F-C459686DA94A}" dt="2023-07-24T12:53:24.783" v="1" actId="20577"/>
          <ac:spMkLst>
            <pc:docMk/>
            <pc:sldMk cId="1893360385" sldId="256"/>
            <ac:spMk id="2" creationId="{041261AD-3AF6-8340-8D1C-F07F7EBC2811}"/>
          </ac:spMkLst>
        </pc:spChg>
      </pc:sldChg>
    </pc:docChg>
  </pc:docChgLst>
  <pc:docChgLst>
    <pc:chgData name="Shanji Gao" userId="S::gaox0900@yorku.ca::a121a833-1c31-48aa-8f92-87e3d71fefd6" providerId="AD" clId="Web-{5F03712F-9DE7-5826-894F-C013F2A11FD7}"/>
    <pc:docChg chg="modSld">
      <pc:chgData name="Shanji Gao" userId="S::gaox0900@yorku.ca::a121a833-1c31-48aa-8f92-87e3d71fefd6" providerId="AD" clId="Web-{5F03712F-9DE7-5826-894F-C013F2A11FD7}" dt="2023-01-16T13:43:48.245" v="19"/>
      <pc:docMkLst>
        <pc:docMk/>
      </pc:docMkLst>
      <pc:sldChg chg="modSp">
        <pc:chgData name="Shanji Gao" userId="S::gaox0900@yorku.ca::a121a833-1c31-48aa-8f92-87e3d71fefd6" providerId="AD" clId="Web-{5F03712F-9DE7-5826-894F-C013F2A11FD7}" dt="2023-01-16T13:43:48.245" v="19"/>
        <pc:sldMkLst>
          <pc:docMk/>
          <pc:sldMk cId="1677694478" sldId="257"/>
        </pc:sldMkLst>
        <pc:graphicFrameChg chg="mod modGraphic">
          <ac:chgData name="Shanji Gao" userId="S::gaox0900@yorku.ca::a121a833-1c31-48aa-8f92-87e3d71fefd6" providerId="AD" clId="Web-{5F03712F-9DE7-5826-894F-C013F2A11FD7}" dt="2023-01-16T13:43:48.245" v="19"/>
          <ac:graphicFrameMkLst>
            <pc:docMk/>
            <pc:sldMk cId="1677694478" sldId="257"/>
            <ac:graphicFrameMk id="5" creationId="{168D46EF-83B7-B5F9-9664-32BC527485EE}"/>
          </ac:graphicFrameMkLst>
        </pc:graphicFrameChg>
      </pc:sldChg>
    </pc:docChg>
  </pc:docChgLst>
  <pc:docChgLst>
    <pc:chgData name="Jingwen Hu" userId="S::huj62@yorku.ca::a9f06894-5dc0-4962-97e2-ce651051d7d3" providerId="AD" clId="Web-{DFAE6C8B-581E-5C03-D3CE-765FD0303697}"/>
    <pc:docChg chg="modSld">
      <pc:chgData name="Jingwen Hu" userId="S::huj62@yorku.ca::a9f06894-5dc0-4962-97e2-ce651051d7d3" providerId="AD" clId="Web-{DFAE6C8B-581E-5C03-D3CE-765FD0303697}" dt="2023-09-15T14:20:29.634" v="22" actId="20577"/>
      <pc:docMkLst>
        <pc:docMk/>
      </pc:docMkLst>
      <pc:sldChg chg="modSp">
        <pc:chgData name="Jingwen Hu" userId="S::huj62@yorku.ca::a9f06894-5dc0-4962-97e2-ce651051d7d3" providerId="AD" clId="Web-{DFAE6C8B-581E-5C03-D3CE-765FD0303697}" dt="2023-09-15T14:20:29.634" v="22" actId="20577"/>
        <pc:sldMkLst>
          <pc:docMk/>
          <pc:sldMk cId="2095904276" sldId="317"/>
        </pc:sldMkLst>
        <pc:spChg chg="mod">
          <ac:chgData name="Jingwen Hu" userId="S::huj62@yorku.ca::a9f06894-5dc0-4962-97e2-ce651051d7d3" providerId="AD" clId="Web-{DFAE6C8B-581E-5C03-D3CE-765FD0303697}" dt="2023-09-15T14:20:29.634" v="22" actId="20577"/>
          <ac:spMkLst>
            <pc:docMk/>
            <pc:sldMk cId="2095904276" sldId="317"/>
            <ac:spMk id="3" creationId="{058110EC-F8EF-51EF-D3F4-4F6A2F3C7693}"/>
          </ac:spMkLst>
        </pc:spChg>
      </pc:sldChg>
    </pc:docChg>
  </pc:docChgLst>
  <pc:docChgLst>
    <pc:chgData name="Tianxuan Wei" userId="S::wtx1005@yorku.ca::c647e38a-37f7-441c-9dda-b3a9b5c18e65" providerId="AD" clId="Web-{3ECEF6A0-2E0D-72EC-29E1-FEAEC0F23D4D}"/>
    <pc:docChg chg="modSld">
      <pc:chgData name="Tianxuan Wei" userId="S::wtx1005@yorku.ca::c647e38a-37f7-441c-9dda-b3a9b5c18e65" providerId="AD" clId="Web-{3ECEF6A0-2E0D-72EC-29E1-FEAEC0F23D4D}" dt="2023-07-24T12:52:57.789" v="9" actId="20577"/>
      <pc:docMkLst>
        <pc:docMk/>
      </pc:docMkLst>
      <pc:sldChg chg="modSp">
        <pc:chgData name="Tianxuan Wei" userId="S::wtx1005@yorku.ca::c647e38a-37f7-441c-9dda-b3a9b5c18e65" providerId="AD" clId="Web-{3ECEF6A0-2E0D-72EC-29E1-FEAEC0F23D4D}" dt="2023-07-24T12:52:57.789" v="9" actId="20577"/>
        <pc:sldMkLst>
          <pc:docMk/>
          <pc:sldMk cId="1893360385" sldId="256"/>
        </pc:sldMkLst>
        <pc:spChg chg="mod">
          <ac:chgData name="Tianxuan Wei" userId="S::wtx1005@yorku.ca::c647e38a-37f7-441c-9dda-b3a9b5c18e65" providerId="AD" clId="Web-{3ECEF6A0-2E0D-72EC-29E1-FEAEC0F23D4D}" dt="2023-07-24T12:52:57.789" v="9" actId="20577"/>
          <ac:spMkLst>
            <pc:docMk/>
            <pc:sldMk cId="1893360385" sldId="256"/>
            <ac:spMk id="3" creationId="{9D570E22-F7A3-D043-86AF-296C308A42FD}"/>
          </ac:spMkLst>
        </pc:spChg>
      </pc:sldChg>
    </pc:docChg>
  </pc:docChgLst>
  <pc:docChgLst>
    <pc:chgData name="Yan Zhao" userId="S::zyan21@yorku.ca::d429678c-40bd-40df-9e31-a6de0e643a56" providerId="AD" clId="Web-{DC7451FD-7C45-D174-F79F-379E15488635}"/>
    <pc:docChg chg="addSld modSld">
      <pc:chgData name="Yan Zhao" userId="S::zyan21@yorku.ca::d429678c-40bd-40df-9e31-a6de0e643a56" providerId="AD" clId="Web-{DC7451FD-7C45-D174-F79F-379E15488635}" dt="2023-01-09T14:05:24.199" v="82" actId="20577"/>
      <pc:docMkLst>
        <pc:docMk/>
      </pc:docMkLst>
      <pc:sldChg chg="modSp">
        <pc:chgData name="Yan Zhao" userId="S::zyan21@yorku.ca::d429678c-40bd-40df-9e31-a6de0e643a56" providerId="AD" clId="Web-{DC7451FD-7C45-D174-F79F-379E15488635}" dt="2023-01-09T14:01:39.100" v="17" actId="20577"/>
        <pc:sldMkLst>
          <pc:docMk/>
          <pc:sldMk cId="3991602902" sldId="263"/>
        </pc:sldMkLst>
        <pc:spChg chg="mod">
          <ac:chgData name="Yan Zhao" userId="S::zyan21@yorku.ca::d429678c-40bd-40df-9e31-a6de0e643a56" providerId="AD" clId="Web-{DC7451FD-7C45-D174-F79F-379E15488635}" dt="2023-01-09T14:01:39.100" v="17" actId="20577"/>
          <ac:spMkLst>
            <pc:docMk/>
            <pc:sldMk cId="3991602902" sldId="263"/>
            <ac:spMk id="2" creationId="{5E32901A-21E5-CE4F-9AEC-67F538EAF656}"/>
          </ac:spMkLst>
        </pc:spChg>
      </pc:sldChg>
      <pc:sldChg chg="modSp">
        <pc:chgData name="Yan Zhao" userId="S::zyan21@yorku.ca::d429678c-40bd-40df-9e31-a6de0e643a56" providerId="AD" clId="Web-{DC7451FD-7C45-D174-F79F-379E15488635}" dt="2023-01-09T14:04:04.822" v="50" actId="20577"/>
        <pc:sldMkLst>
          <pc:docMk/>
          <pc:sldMk cId="1799413750" sldId="293"/>
        </pc:sldMkLst>
        <pc:spChg chg="mod">
          <ac:chgData name="Yan Zhao" userId="S::zyan21@yorku.ca::d429678c-40bd-40df-9e31-a6de0e643a56" providerId="AD" clId="Web-{DC7451FD-7C45-D174-F79F-379E15488635}" dt="2023-01-09T14:04:04.822" v="50" actId="20577"/>
          <ac:spMkLst>
            <pc:docMk/>
            <pc:sldMk cId="1799413750" sldId="293"/>
            <ac:spMk id="2" creationId="{846BE466-E412-1ED3-81B3-49611F60C093}"/>
          </ac:spMkLst>
        </pc:spChg>
      </pc:sldChg>
      <pc:sldChg chg="modSp">
        <pc:chgData name="Yan Zhao" userId="S::zyan21@yorku.ca::d429678c-40bd-40df-9e31-a6de0e643a56" providerId="AD" clId="Web-{DC7451FD-7C45-D174-F79F-379E15488635}" dt="2023-01-09T14:01:10.771" v="7" actId="14100"/>
        <pc:sldMkLst>
          <pc:docMk/>
          <pc:sldMk cId="4050436024" sldId="299"/>
        </pc:sldMkLst>
        <pc:spChg chg="mod">
          <ac:chgData name="Yan Zhao" userId="S::zyan21@yorku.ca::d429678c-40bd-40df-9e31-a6de0e643a56" providerId="AD" clId="Web-{DC7451FD-7C45-D174-F79F-379E15488635}" dt="2023-01-09T14:01:10.771" v="7" actId="14100"/>
          <ac:spMkLst>
            <pc:docMk/>
            <pc:sldMk cId="4050436024" sldId="299"/>
            <ac:spMk id="2" creationId="{FABCC68B-DC6B-5F26-5BEF-BA8699F47735}"/>
          </ac:spMkLst>
        </pc:spChg>
      </pc:sldChg>
      <pc:sldChg chg="modSp">
        <pc:chgData name="Yan Zhao" userId="S::zyan21@yorku.ca::d429678c-40bd-40df-9e31-a6de0e643a56" providerId="AD" clId="Web-{DC7451FD-7C45-D174-F79F-379E15488635}" dt="2023-01-09T14:04:00.900" v="48" actId="20577"/>
        <pc:sldMkLst>
          <pc:docMk/>
          <pc:sldMk cId="3120331354" sldId="301"/>
        </pc:sldMkLst>
        <pc:spChg chg="mod">
          <ac:chgData name="Yan Zhao" userId="S::zyan21@yorku.ca::d429678c-40bd-40df-9e31-a6de0e643a56" providerId="AD" clId="Web-{DC7451FD-7C45-D174-F79F-379E15488635}" dt="2023-01-09T14:04:00.900" v="48" actId="20577"/>
          <ac:spMkLst>
            <pc:docMk/>
            <pc:sldMk cId="3120331354" sldId="301"/>
            <ac:spMk id="2" creationId="{FABCC68B-DC6B-5F26-5BEF-BA8699F47735}"/>
          </ac:spMkLst>
        </pc:spChg>
      </pc:sldChg>
      <pc:sldChg chg="modSp">
        <pc:chgData name="Yan Zhao" userId="S::zyan21@yorku.ca::d429678c-40bd-40df-9e31-a6de0e643a56" providerId="AD" clId="Web-{DC7451FD-7C45-D174-F79F-379E15488635}" dt="2023-01-09T14:04:22.182" v="56" actId="20577"/>
        <pc:sldMkLst>
          <pc:docMk/>
          <pc:sldMk cId="3053774918" sldId="303"/>
        </pc:sldMkLst>
        <pc:spChg chg="mod">
          <ac:chgData name="Yan Zhao" userId="S::zyan21@yorku.ca::d429678c-40bd-40df-9e31-a6de0e643a56" providerId="AD" clId="Web-{DC7451FD-7C45-D174-F79F-379E15488635}" dt="2023-01-09T14:04:22.182" v="56" actId="20577"/>
          <ac:spMkLst>
            <pc:docMk/>
            <pc:sldMk cId="3053774918" sldId="303"/>
            <ac:spMk id="2" creationId="{FABCC68B-DC6B-5F26-5BEF-BA8699F47735}"/>
          </ac:spMkLst>
        </pc:spChg>
      </pc:sldChg>
      <pc:sldChg chg="modSp new">
        <pc:chgData name="Yan Zhao" userId="S::zyan21@yorku.ca::d429678c-40bd-40df-9e31-a6de0e643a56" providerId="AD" clId="Web-{DC7451FD-7C45-D174-F79F-379E15488635}" dt="2023-01-09T14:05:24.199" v="82" actId="20577"/>
        <pc:sldMkLst>
          <pc:docMk/>
          <pc:sldMk cId="1465594064" sldId="313"/>
        </pc:sldMkLst>
        <pc:spChg chg="mod">
          <ac:chgData name="Yan Zhao" userId="S::zyan21@yorku.ca::d429678c-40bd-40df-9e31-a6de0e643a56" providerId="AD" clId="Web-{DC7451FD-7C45-D174-F79F-379E15488635}" dt="2023-01-09T14:05:24.199" v="82" actId="20577"/>
          <ac:spMkLst>
            <pc:docMk/>
            <pc:sldMk cId="1465594064" sldId="313"/>
            <ac:spMk id="2" creationId="{8BF45A8D-3162-EB34-DAD8-2005B1765A22}"/>
          </ac:spMkLst>
        </pc:spChg>
      </pc:sldChg>
    </pc:docChg>
  </pc:docChgLst>
  <pc:docChgLst>
    <pc:chgData name="Shanji Gao" userId="S::gaox0900@yorku.ca::a121a833-1c31-48aa-8f92-87e3d71fefd6" providerId="AD" clId="Web-{CAE1B0A8-1FA3-3B3A-3EFA-989C6558B237}"/>
    <pc:docChg chg="modSld">
      <pc:chgData name="Shanji Gao" userId="S::gaox0900@yorku.ca::a121a833-1c31-48aa-8f92-87e3d71fefd6" providerId="AD" clId="Web-{CAE1B0A8-1FA3-3B3A-3EFA-989C6558B237}" dt="2023-01-13T13:48:06.283" v="100" actId="20577"/>
      <pc:docMkLst>
        <pc:docMk/>
      </pc:docMkLst>
      <pc:sldChg chg="modSp">
        <pc:chgData name="Shanji Gao" userId="S::gaox0900@yorku.ca::a121a833-1c31-48aa-8f92-87e3d71fefd6" providerId="AD" clId="Web-{CAE1B0A8-1FA3-3B3A-3EFA-989C6558B237}" dt="2023-01-13T13:40:55.558" v="36" actId="1076"/>
        <pc:sldMkLst>
          <pc:docMk/>
          <pc:sldMk cId="3989114346" sldId="268"/>
        </pc:sldMkLst>
        <pc:spChg chg="mod">
          <ac:chgData name="Shanji Gao" userId="S::gaox0900@yorku.ca::a121a833-1c31-48aa-8f92-87e3d71fefd6" providerId="AD" clId="Web-{CAE1B0A8-1FA3-3B3A-3EFA-989C6558B237}" dt="2023-01-13T13:40:55.558" v="36" actId="1076"/>
          <ac:spMkLst>
            <pc:docMk/>
            <pc:sldMk cId="3989114346" sldId="268"/>
            <ac:spMk id="3" creationId="{C2AD05EB-B88A-4662-A36A-D3C081C66A75}"/>
          </ac:spMkLst>
        </pc:spChg>
      </pc:sldChg>
      <pc:sldChg chg="modSp">
        <pc:chgData name="Shanji Gao" userId="S::gaox0900@yorku.ca::a121a833-1c31-48aa-8f92-87e3d71fefd6" providerId="AD" clId="Web-{CAE1B0A8-1FA3-3B3A-3EFA-989C6558B237}" dt="2023-01-13T13:48:06.283" v="100" actId="20577"/>
        <pc:sldMkLst>
          <pc:docMk/>
          <pc:sldMk cId="3120331354" sldId="301"/>
        </pc:sldMkLst>
        <pc:spChg chg="mod">
          <ac:chgData name="Shanji Gao" userId="S::gaox0900@yorku.ca::a121a833-1c31-48aa-8f92-87e3d71fefd6" providerId="AD" clId="Web-{CAE1B0A8-1FA3-3B3A-3EFA-989C6558B237}" dt="2023-01-13T13:48:06.283" v="100" actId="20577"/>
          <ac:spMkLst>
            <pc:docMk/>
            <pc:sldMk cId="3120331354" sldId="301"/>
            <ac:spMk id="2" creationId="{FABCC68B-DC6B-5F26-5BEF-BA8699F47735}"/>
          </ac:spMkLst>
        </pc:spChg>
      </pc:sldChg>
      <pc:sldChg chg="modSp">
        <pc:chgData name="Shanji Gao" userId="S::gaox0900@yorku.ca::a121a833-1c31-48aa-8f92-87e3d71fefd6" providerId="AD" clId="Web-{CAE1B0A8-1FA3-3B3A-3EFA-989C6558B237}" dt="2023-01-13T13:44:28.014" v="65" actId="20577"/>
        <pc:sldMkLst>
          <pc:docMk/>
          <pc:sldMk cId="2181403793" sldId="304"/>
        </pc:sldMkLst>
        <pc:spChg chg="mod">
          <ac:chgData name="Shanji Gao" userId="S::gaox0900@yorku.ca::a121a833-1c31-48aa-8f92-87e3d71fefd6" providerId="AD" clId="Web-{CAE1B0A8-1FA3-3B3A-3EFA-989C6558B237}" dt="2023-01-13T13:44:28.014" v="65" actId="20577"/>
          <ac:spMkLst>
            <pc:docMk/>
            <pc:sldMk cId="2181403793" sldId="304"/>
            <ac:spMk id="3" creationId="{C2AD05EB-B88A-4662-A36A-D3C081C66A75}"/>
          </ac:spMkLst>
        </pc:spChg>
      </pc:sldChg>
      <pc:sldChg chg="modSp">
        <pc:chgData name="Shanji Gao" userId="S::gaox0900@yorku.ca::a121a833-1c31-48aa-8f92-87e3d71fefd6" providerId="AD" clId="Web-{CAE1B0A8-1FA3-3B3A-3EFA-989C6558B237}" dt="2023-01-13T13:42:48.388" v="38" actId="14100"/>
        <pc:sldMkLst>
          <pc:docMk/>
          <pc:sldMk cId="4006638718" sldId="315"/>
        </pc:sldMkLst>
        <pc:spChg chg="mod">
          <ac:chgData name="Shanji Gao" userId="S::gaox0900@yorku.ca::a121a833-1c31-48aa-8f92-87e3d71fefd6" providerId="AD" clId="Web-{CAE1B0A8-1FA3-3B3A-3EFA-989C6558B237}" dt="2023-01-13T13:42:48.388" v="38" actId="14100"/>
          <ac:spMkLst>
            <pc:docMk/>
            <pc:sldMk cId="4006638718" sldId="315"/>
            <ac:spMk id="2" creationId="{1A5098F2-5B3C-0821-9AA2-74F5DEFD29E8}"/>
          </ac:spMkLst>
        </pc:spChg>
      </pc:sldChg>
    </pc:docChg>
  </pc:docChgLst>
  <pc:docChgLst>
    <pc:chgData name="Yifan Song" userId="S::song77@yorku.ca::298e7390-b4c9-49d2-b97a-3ab76da10671" providerId="AD" clId="Web-{6D66043B-F9C3-5C71-711D-FDCC389D24A5}"/>
    <pc:docChg chg="addSld modSld">
      <pc:chgData name="Yifan Song" userId="S::song77@yorku.ca::298e7390-b4c9-49d2-b97a-3ab76da10671" providerId="AD" clId="Web-{6D66043B-F9C3-5C71-711D-FDCC389D24A5}" dt="2023-01-19T18:44:54.464" v="168" actId="1076"/>
      <pc:docMkLst>
        <pc:docMk/>
      </pc:docMkLst>
      <pc:sldChg chg="modSp">
        <pc:chgData name="Yifan Song" userId="S::song77@yorku.ca::298e7390-b4c9-49d2-b97a-3ab76da10671" providerId="AD" clId="Web-{6D66043B-F9C3-5C71-711D-FDCC389D24A5}" dt="2023-01-19T16:28:55.015" v="63" actId="1076"/>
        <pc:sldMkLst>
          <pc:docMk/>
          <pc:sldMk cId="4029103341" sldId="265"/>
        </pc:sldMkLst>
        <pc:spChg chg="mod">
          <ac:chgData name="Yifan Song" userId="S::song77@yorku.ca::298e7390-b4c9-49d2-b97a-3ab76da10671" providerId="AD" clId="Web-{6D66043B-F9C3-5C71-711D-FDCC389D24A5}" dt="2023-01-19T16:28:49.171" v="62" actId="20577"/>
          <ac:spMkLst>
            <pc:docMk/>
            <pc:sldMk cId="4029103341" sldId="265"/>
            <ac:spMk id="3" creationId="{A4ABC0FE-E0EA-471A-9AFA-CC32C9EB6FAF}"/>
          </ac:spMkLst>
        </pc:spChg>
        <pc:spChg chg="mod">
          <ac:chgData name="Yifan Song" userId="S::song77@yorku.ca::298e7390-b4c9-49d2-b97a-3ab76da10671" providerId="AD" clId="Web-{6D66043B-F9C3-5C71-711D-FDCC389D24A5}" dt="2023-01-19T16:28:55.015" v="63" actId="1076"/>
          <ac:spMkLst>
            <pc:docMk/>
            <pc:sldMk cId="4029103341" sldId="265"/>
            <ac:spMk id="5" creationId="{1B37D8E3-268B-373A-181A-D87B3FB2F3C6}"/>
          </ac:spMkLst>
        </pc:spChg>
      </pc:sldChg>
      <pc:sldChg chg="modSp new">
        <pc:chgData name="Yifan Song" userId="S::song77@yorku.ca::298e7390-b4c9-49d2-b97a-3ab76da10671" providerId="AD" clId="Web-{6D66043B-F9C3-5C71-711D-FDCC389D24A5}" dt="2023-01-19T18:44:54.464" v="168" actId="1076"/>
        <pc:sldMkLst>
          <pc:docMk/>
          <pc:sldMk cId="2095904276" sldId="317"/>
        </pc:sldMkLst>
        <pc:spChg chg="mod">
          <ac:chgData name="Yifan Song" userId="S::song77@yorku.ca::298e7390-b4c9-49d2-b97a-3ab76da10671" providerId="AD" clId="Web-{6D66043B-F9C3-5C71-711D-FDCC389D24A5}" dt="2023-01-19T18:41:19.367" v="90" actId="20577"/>
          <ac:spMkLst>
            <pc:docMk/>
            <pc:sldMk cId="2095904276" sldId="317"/>
            <ac:spMk id="2" creationId="{81F905CE-BFFE-B06A-587B-CBFAD3105921}"/>
          </ac:spMkLst>
        </pc:spChg>
        <pc:spChg chg="mod">
          <ac:chgData name="Yifan Song" userId="S::song77@yorku.ca::298e7390-b4c9-49d2-b97a-3ab76da10671" providerId="AD" clId="Web-{6D66043B-F9C3-5C71-711D-FDCC389D24A5}" dt="2023-01-19T18:44:54.464" v="168" actId="1076"/>
          <ac:spMkLst>
            <pc:docMk/>
            <pc:sldMk cId="2095904276" sldId="317"/>
            <ac:spMk id="3" creationId="{058110EC-F8EF-51EF-D3F4-4F6A2F3C7693}"/>
          </ac:spMkLst>
        </pc:spChg>
      </pc:sldChg>
    </pc:docChg>
  </pc:docChgLst>
  <pc:docChgLst>
    <pc:chgData name="Tianxuan Wei" userId="S::wtx1005@yorku.ca::c647e38a-37f7-441c-9dda-b3a9b5c18e65" providerId="AD" clId="Web-{1DC83DD4-0402-CAB9-1692-C9437735DE5F}"/>
    <pc:docChg chg="modSld">
      <pc:chgData name="Tianxuan Wei" userId="S::wtx1005@yorku.ca::c647e38a-37f7-441c-9dda-b3a9b5c18e65" providerId="AD" clId="Web-{1DC83DD4-0402-CAB9-1692-C9437735DE5F}" dt="2023-09-01T15:40:36.421" v="109" actId="20577"/>
      <pc:docMkLst>
        <pc:docMk/>
      </pc:docMkLst>
      <pc:sldChg chg="modSp">
        <pc:chgData name="Tianxuan Wei" userId="S::wtx1005@yorku.ca::c647e38a-37f7-441c-9dda-b3a9b5c18e65" providerId="AD" clId="Web-{1DC83DD4-0402-CAB9-1692-C9437735DE5F}" dt="2023-09-01T15:37:18.136" v="24" actId="20577"/>
        <pc:sldMkLst>
          <pc:docMk/>
          <pc:sldMk cId="3991602902" sldId="263"/>
        </pc:sldMkLst>
        <pc:spChg chg="mod">
          <ac:chgData name="Tianxuan Wei" userId="S::wtx1005@yorku.ca::c647e38a-37f7-441c-9dda-b3a9b5c18e65" providerId="AD" clId="Web-{1DC83DD4-0402-CAB9-1692-C9437735DE5F}" dt="2023-09-01T15:37:18.136" v="24" actId="20577"/>
          <ac:spMkLst>
            <pc:docMk/>
            <pc:sldMk cId="3991602902" sldId="263"/>
            <ac:spMk id="2" creationId="{5E32901A-21E5-CE4F-9AEC-67F538EAF656}"/>
          </ac:spMkLst>
        </pc:spChg>
      </pc:sldChg>
      <pc:sldChg chg="modSp">
        <pc:chgData name="Tianxuan Wei" userId="S::wtx1005@yorku.ca::c647e38a-37f7-441c-9dda-b3a9b5c18e65" providerId="AD" clId="Web-{1DC83DD4-0402-CAB9-1692-C9437735DE5F}" dt="2023-09-01T15:40:14.733" v="86" actId="20577"/>
        <pc:sldMkLst>
          <pc:docMk/>
          <pc:sldMk cId="4029103341" sldId="265"/>
        </pc:sldMkLst>
        <pc:spChg chg="mod">
          <ac:chgData name="Tianxuan Wei" userId="S::wtx1005@yorku.ca::c647e38a-37f7-441c-9dda-b3a9b5c18e65" providerId="AD" clId="Web-{1DC83DD4-0402-CAB9-1692-C9437735DE5F}" dt="2023-09-01T15:40:14.733" v="86" actId="20577"/>
          <ac:spMkLst>
            <pc:docMk/>
            <pc:sldMk cId="4029103341" sldId="265"/>
            <ac:spMk id="2" creationId="{1EEE3CDB-08ED-4ED5-8EE6-E7EC53CFECF8}"/>
          </ac:spMkLst>
        </pc:spChg>
      </pc:sldChg>
      <pc:sldChg chg="modSp">
        <pc:chgData name="Tianxuan Wei" userId="S::wtx1005@yorku.ca::c647e38a-37f7-441c-9dda-b3a9b5c18e65" providerId="AD" clId="Web-{1DC83DD4-0402-CAB9-1692-C9437735DE5F}" dt="2023-09-01T15:40:36.421" v="109" actId="20577"/>
        <pc:sldMkLst>
          <pc:docMk/>
          <pc:sldMk cId="2540104543" sldId="277"/>
        </pc:sldMkLst>
        <pc:spChg chg="mod">
          <ac:chgData name="Tianxuan Wei" userId="S::wtx1005@yorku.ca::c647e38a-37f7-441c-9dda-b3a9b5c18e65" providerId="AD" clId="Web-{1DC83DD4-0402-CAB9-1692-C9437735DE5F}" dt="2023-09-01T15:40:36.421" v="109" actId="20577"/>
          <ac:spMkLst>
            <pc:docMk/>
            <pc:sldMk cId="2540104543" sldId="277"/>
            <ac:spMk id="2" creationId="{22EAEEC2-08CA-F942-BCB1-F237FE2E91BF}"/>
          </ac:spMkLst>
        </pc:spChg>
      </pc:sldChg>
      <pc:sldChg chg="modSp">
        <pc:chgData name="Tianxuan Wei" userId="S::wtx1005@yorku.ca::c647e38a-37f7-441c-9dda-b3a9b5c18e65" providerId="AD" clId="Web-{1DC83DD4-0402-CAB9-1692-C9437735DE5F}" dt="2023-09-01T15:40:08.983" v="84" actId="20577"/>
        <pc:sldMkLst>
          <pc:docMk/>
          <pc:sldMk cId="1799413750" sldId="293"/>
        </pc:sldMkLst>
        <pc:spChg chg="mod">
          <ac:chgData name="Tianxuan Wei" userId="S::wtx1005@yorku.ca::c647e38a-37f7-441c-9dda-b3a9b5c18e65" providerId="AD" clId="Web-{1DC83DD4-0402-CAB9-1692-C9437735DE5F}" dt="2023-09-01T15:40:08.983" v="84" actId="20577"/>
          <ac:spMkLst>
            <pc:docMk/>
            <pc:sldMk cId="1799413750" sldId="293"/>
            <ac:spMk id="2" creationId="{846BE466-E412-1ED3-81B3-49611F60C093}"/>
          </ac:spMkLst>
        </pc:spChg>
      </pc:sldChg>
    </pc:docChg>
  </pc:docChgLst>
  <pc:docChgLst>
    <pc:chgData name="K.Paul Evans" userId="S::pevans@yorku.ca::b3a8d517-c6bd-4621-9df9-ddfdab1576c4" providerId="AD" clId="Web-{ECCBC1FA-B7A0-8526-EFBC-B50F305A57D8}"/>
    <pc:docChg chg="modSld">
      <pc:chgData name="K.Paul Evans" userId="S::pevans@yorku.ca::b3a8d517-c6bd-4621-9df9-ddfdab1576c4" providerId="AD" clId="Web-{ECCBC1FA-B7A0-8526-EFBC-B50F305A57D8}" dt="2023-12-28T14:11:49.671" v="5" actId="20577"/>
      <pc:docMkLst>
        <pc:docMk/>
      </pc:docMkLst>
      <pc:sldChg chg="modSp">
        <pc:chgData name="K.Paul Evans" userId="S::pevans@yorku.ca::b3a8d517-c6bd-4621-9df9-ddfdab1576c4" providerId="AD" clId="Web-{ECCBC1FA-B7A0-8526-EFBC-B50F305A57D8}" dt="2023-12-28T14:11:49.671" v="5" actId="20577"/>
        <pc:sldMkLst>
          <pc:docMk/>
          <pc:sldMk cId="1893360385" sldId="256"/>
        </pc:sldMkLst>
        <pc:spChg chg="mod">
          <ac:chgData name="K.Paul Evans" userId="S::pevans@yorku.ca::b3a8d517-c6bd-4621-9df9-ddfdab1576c4" providerId="AD" clId="Web-{ECCBC1FA-B7A0-8526-EFBC-B50F305A57D8}" dt="2023-12-28T14:11:49.671" v="5" actId="20577"/>
          <ac:spMkLst>
            <pc:docMk/>
            <pc:sldMk cId="1893360385" sldId="256"/>
            <ac:spMk id="3" creationId="{9D570E22-F7A3-D043-86AF-296C308A42FD}"/>
          </ac:spMkLst>
        </pc:spChg>
      </pc:sldChg>
    </pc:docChg>
  </pc:docChgLst>
  <pc:docChgLst>
    <pc:chgData name="Jingwen Hu" userId="S::huj62@yorku.ca::a9f06894-5dc0-4962-97e2-ce651051d7d3" providerId="AD" clId="Web-{B768A489-E5F6-2569-0ED3-E21696A598AA}"/>
    <pc:docChg chg="modSld">
      <pc:chgData name="Jingwen Hu" userId="S::huj62@yorku.ca::a9f06894-5dc0-4962-97e2-ce651051d7d3" providerId="AD" clId="Web-{B768A489-E5F6-2569-0ED3-E21696A598AA}" dt="2023-08-21T13:23:37.667" v="29" actId="20577"/>
      <pc:docMkLst>
        <pc:docMk/>
      </pc:docMkLst>
      <pc:sldChg chg="modSp">
        <pc:chgData name="Jingwen Hu" userId="S::huj62@yorku.ca::a9f06894-5dc0-4962-97e2-ce651051d7d3" providerId="AD" clId="Web-{B768A489-E5F6-2569-0ED3-E21696A598AA}" dt="2023-08-21T13:21:59.759" v="17"/>
        <pc:sldMkLst>
          <pc:docMk/>
          <pc:sldMk cId="1677694478" sldId="257"/>
        </pc:sldMkLst>
        <pc:graphicFrameChg chg="mod modGraphic">
          <ac:chgData name="Jingwen Hu" userId="S::huj62@yorku.ca::a9f06894-5dc0-4962-97e2-ce651051d7d3" providerId="AD" clId="Web-{B768A489-E5F6-2569-0ED3-E21696A598AA}" dt="2023-08-21T13:21:59.759" v="17"/>
          <ac:graphicFrameMkLst>
            <pc:docMk/>
            <pc:sldMk cId="1677694478" sldId="257"/>
            <ac:graphicFrameMk id="6" creationId="{67A84943-3092-2EC7-55AF-139D1D1E7BB3}"/>
          </ac:graphicFrameMkLst>
        </pc:graphicFrameChg>
      </pc:sldChg>
      <pc:sldChg chg="modSp">
        <pc:chgData name="Jingwen Hu" userId="S::huj62@yorku.ca::a9f06894-5dc0-4962-97e2-ce651051d7d3" providerId="AD" clId="Web-{B768A489-E5F6-2569-0ED3-E21696A598AA}" dt="2023-08-21T13:23:37.667" v="29" actId="20577"/>
        <pc:sldMkLst>
          <pc:docMk/>
          <pc:sldMk cId="1357729850" sldId="295"/>
        </pc:sldMkLst>
        <pc:spChg chg="mod">
          <ac:chgData name="Jingwen Hu" userId="S::huj62@yorku.ca::a9f06894-5dc0-4962-97e2-ce651051d7d3" providerId="AD" clId="Web-{B768A489-E5F6-2569-0ED3-E21696A598AA}" dt="2023-08-21T13:23:37.667" v="29" actId="20577"/>
          <ac:spMkLst>
            <pc:docMk/>
            <pc:sldMk cId="1357729850" sldId="295"/>
            <ac:spMk id="4" creationId="{C97C6C5E-374F-2B26-AB5A-27D612F9A172}"/>
          </ac:spMkLst>
        </pc:spChg>
      </pc:sldChg>
    </pc:docChg>
  </pc:docChgLst>
  <pc:docChgLst>
    <pc:chgData name="Yuxi Lin" userId="S::yuxi0602@yorku.ca::d709170c-c798-41c0-bd18-7f98df19c3c9" providerId="AD" clId="Web-{AA2ED653-CD42-10C5-F86A-9A3A255E3CC1}"/>
    <pc:docChg chg="modSld">
      <pc:chgData name="Yuxi Lin" userId="S::yuxi0602@yorku.ca::d709170c-c798-41c0-bd18-7f98df19c3c9" providerId="AD" clId="Web-{AA2ED653-CD42-10C5-F86A-9A3A255E3CC1}" dt="2023-09-19T23:36:50.431" v="3" actId="1076"/>
      <pc:docMkLst>
        <pc:docMk/>
      </pc:docMkLst>
      <pc:sldChg chg="modSp">
        <pc:chgData name="Yuxi Lin" userId="S::yuxi0602@yorku.ca::d709170c-c798-41c0-bd18-7f98df19c3c9" providerId="AD" clId="Web-{AA2ED653-CD42-10C5-F86A-9A3A255E3CC1}" dt="2023-09-19T23:36:50.431" v="3" actId="1076"/>
        <pc:sldMkLst>
          <pc:docMk/>
          <pc:sldMk cId="2288271173" sldId="339"/>
        </pc:sldMkLst>
        <pc:picChg chg="mod">
          <ac:chgData name="Yuxi Lin" userId="S::yuxi0602@yorku.ca::d709170c-c798-41c0-bd18-7f98df19c3c9" providerId="AD" clId="Web-{AA2ED653-CD42-10C5-F86A-9A3A255E3CC1}" dt="2023-09-19T23:36:48.087" v="2" actId="1076"/>
          <ac:picMkLst>
            <pc:docMk/>
            <pc:sldMk cId="2288271173" sldId="339"/>
            <ac:picMk id="17" creationId="{6FE1A8A5-28BE-10FA-3BCA-72900B5C1981}"/>
          </ac:picMkLst>
        </pc:picChg>
        <pc:picChg chg="mod">
          <ac:chgData name="Yuxi Lin" userId="S::yuxi0602@yorku.ca::d709170c-c798-41c0-bd18-7f98df19c3c9" providerId="AD" clId="Web-{AA2ED653-CD42-10C5-F86A-9A3A255E3CC1}" dt="2023-09-19T23:36:50.431" v="3" actId="1076"/>
          <ac:picMkLst>
            <pc:docMk/>
            <pc:sldMk cId="2288271173" sldId="339"/>
            <ac:picMk id="27" creationId="{4000ABB3-8AE8-4333-36B4-39EDA18C106B}"/>
          </ac:picMkLst>
        </pc:picChg>
      </pc:sldChg>
    </pc:docChg>
  </pc:docChgLst>
  <pc:docChgLst>
    <pc:chgData name="Kaipeng Zhou" userId="S::zkp724@yorku.ca::5b371c0b-8ac7-43c6-b751-5ae39b0b6ec2" providerId="AD" clId="Web-{3AF48322-FC8C-37A1-38A1-B668FAD8FACE}"/>
    <pc:docChg chg="addSld delSld modSld sldOrd">
      <pc:chgData name="Kaipeng Zhou" userId="S::zkp724@yorku.ca::5b371c0b-8ac7-43c6-b751-5ae39b0b6ec2" providerId="AD" clId="Web-{3AF48322-FC8C-37A1-38A1-B668FAD8FACE}" dt="2023-08-16T02:16:50.921" v="22"/>
      <pc:docMkLst>
        <pc:docMk/>
      </pc:docMkLst>
      <pc:sldChg chg="del">
        <pc:chgData name="Kaipeng Zhou" userId="S::zkp724@yorku.ca::5b371c0b-8ac7-43c6-b751-5ae39b0b6ec2" providerId="AD" clId="Web-{3AF48322-FC8C-37A1-38A1-B668FAD8FACE}" dt="2023-08-16T02:16:16.827" v="18"/>
        <pc:sldMkLst>
          <pc:docMk/>
          <pc:sldMk cId="326171079" sldId="266"/>
        </pc:sldMkLst>
      </pc:sldChg>
      <pc:sldChg chg="del">
        <pc:chgData name="Kaipeng Zhou" userId="S::zkp724@yorku.ca::5b371c0b-8ac7-43c6-b751-5ae39b0b6ec2" providerId="AD" clId="Web-{3AF48322-FC8C-37A1-38A1-B668FAD8FACE}" dt="2023-08-16T02:16:50.921" v="22"/>
        <pc:sldMkLst>
          <pc:docMk/>
          <pc:sldMk cId="4112831689" sldId="267"/>
        </pc:sldMkLst>
      </pc:sldChg>
      <pc:sldChg chg="del">
        <pc:chgData name="Kaipeng Zhou" userId="S::zkp724@yorku.ca::5b371c0b-8ac7-43c6-b751-5ae39b0b6ec2" providerId="AD" clId="Web-{3AF48322-FC8C-37A1-38A1-B668FAD8FACE}" dt="2023-08-16T02:14:35.108" v="6"/>
        <pc:sldMkLst>
          <pc:docMk/>
          <pc:sldMk cId="1023335042" sldId="273"/>
        </pc:sldMkLst>
      </pc:sldChg>
      <pc:sldChg chg="del">
        <pc:chgData name="Kaipeng Zhou" userId="S::zkp724@yorku.ca::5b371c0b-8ac7-43c6-b751-5ae39b0b6ec2" providerId="AD" clId="Web-{3AF48322-FC8C-37A1-38A1-B668FAD8FACE}" dt="2023-08-16T02:14:14.092" v="3"/>
        <pc:sldMkLst>
          <pc:docMk/>
          <pc:sldMk cId="1342704820" sldId="274"/>
        </pc:sldMkLst>
      </pc:sldChg>
      <pc:sldChg chg="del">
        <pc:chgData name="Kaipeng Zhou" userId="S::zkp724@yorku.ca::5b371c0b-8ac7-43c6-b751-5ae39b0b6ec2" providerId="AD" clId="Web-{3AF48322-FC8C-37A1-38A1-B668FAD8FACE}" dt="2023-08-16T02:14:00.295" v="1"/>
        <pc:sldMkLst>
          <pc:docMk/>
          <pc:sldMk cId="4199982853" sldId="280"/>
        </pc:sldMkLst>
      </pc:sldChg>
      <pc:sldChg chg="del">
        <pc:chgData name="Kaipeng Zhou" userId="S::zkp724@yorku.ca::5b371c0b-8ac7-43c6-b751-5ae39b0b6ec2" providerId="AD" clId="Web-{3AF48322-FC8C-37A1-38A1-B668FAD8FACE}" dt="2023-08-16T02:15:51.920" v="16"/>
        <pc:sldMkLst>
          <pc:docMk/>
          <pc:sldMk cId="1397189340" sldId="281"/>
        </pc:sldMkLst>
      </pc:sldChg>
      <pc:sldChg chg="del">
        <pc:chgData name="Kaipeng Zhou" userId="S::zkp724@yorku.ca::5b371c0b-8ac7-43c6-b751-5ae39b0b6ec2" providerId="AD" clId="Web-{3AF48322-FC8C-37A1-38A1-B668FAD8FACE}" dt="2023-08-16T02:15:11.967" v="13"/>
        <pc:sldMkLst>
          <pc:docMk/>
          <pc:sldMk cId="3873102369" sldId="314"/>
        </pc:sldMkLst>
      </pc:sldChg>
      <pc:sldChg chg="del">
        <pc:chgData name="Kaipeng Zhou" userId="S::zkp724@yorku.ca::5b371c0b-8ac7-43c6-b751-5ae39b0b6ec2" providerId="AD" clId="Web-{3AF48322-FC8C-37A1-38A1-B668FAD8FACE}" dt="2023-08-16T02:16:36.311" v="20"/>
        <pc:sldMkLst>
          <pc:docMk/>
          <pc:sldMk cId="4006638718" sldId="315"/>
        </pc:sldMkLst>
      </pc:sldChg>
      <pc:sldChg chg="add">
        <pc:chgData name="Kaipeng Zhou" userId="S::zkp724@yorku.ca::5b371c0b-8ac7-43c6-b751-5ae39b0b6ec2" providerId="AD" clId="Web-{3AF48322-FC8C-37A1-38A1-B668FAD8FACE}" dt="2023-08-16T02:13:48.904" v="0"/>
        <pc:sldMkLst>
          <pc:docMk/>
          <pc:sldMk cId="179557359" sldId="327"/>
        </pc:sldMkLst>
      </pc:sldChg>
      <pc:sldChg chg="add">
        <pc:chgData name="Kaipeng Zhou" userId="S::zkp724@yorku.ca::5b371c0b-8ac7-43c6-b751-5ae39b0b6ec2" providerId="AD" clId="Web-{3AF48322-FC8C-37A1-38A1-B668FAD8FACE}" dt="2023-08-16T02:14:10.451" v="2"/>
        <pc:sldMkLst>
          <pc:docMk/>
          <pc:sldMk cId="918849198" sldId="328"/>
        </pc:sldMkLst>
      </pc:sldChg>
      <pc:sldChg chg="modSp add ord">
        <pc:chgData name="Kaipeng Zhou" userId="S::zkp724@yorku.ca::5b371c0b-8ac7-43c6-b751-5ae39b0b6ec2" providerId="AD" clId="Web-{3AF48322-FC8C-37A1-38A1-B668FAD8FACE}" dt="2023-08-16T02:14:47.295" v="11" actId="1076"/>
        <pc:sldMkLst>
          <pc:docMk/>
          <pc:sldMk cId="343447813" sldId="329"/>
        </pc:sldMkLst>
        <pc:spChg chg="mod">
          <ac:chgData name="Kaipeng Zhou" userId="S::zkp724@yorku.ca::5b371c0b-8ac7-43c6-b751-5ae39b0b6ec2" providerId="AD" clId="Web-{3AF48322-FC8C-37A1-38A1-B668FAD8FACE}" dt="2023-08-16T02:14:43.842" v="10" actId="20577"/>
          <ac:spMkLst>
            <pc:docMk/>
            <pc:sldMk cId="343447813" sldId="329"/>
            <ac:spMk id="36" creationId="{937336A9-7BA0-C3C1-258D-4946B32D0D64}"/>
          </ac:spMkLst>
        </pc:spChg>
        <pc:picChg chg="mod">
          <ac:chgData name="Kaipeng Zhou" userId="S::zkp724@yorku.ca::5b371c0b-8ac7-43c6-b751-5ae39b0b6ec2" providerId="AD" clId="Web-{3AF48322-FC8C-37A1-38A1-B668FAD8FACE}" dt="2023-08-16T02:14:47.295" v="11" actId="1076"/>
          <ac:picMkLst>
            <pc:docMk/>
            <pc:sldMk cId="343447813" sldId="329"/>
            <ac:picMk id="10" creationId="{E91C6C18-D52A-C23E-DAFA-B15191E5F049}"/>
          </ac:picMkLst>
        </pc:picChg>
      </pc:sldChg>
      <pc:sldChg chg="add">
        <pc:chgData name="Kaipeng Zhou" userId="S::zkp724@yorku.ca::5b371c0b-8ac7-43c6-b751-5ae39b0b6ec2" providerId="AD" clId="Web-{3AF48322-FC8C-37A1-38A1-B668FAD8FACE}" dt="2023-08-16T02:15:07.889" v="12"/>
        <pc:sldMkLst>
          <pc:docMk/>
          <pc:sldMk cId="3970515964" sldId="330"/>
        </pc:sldMkLst>
      </pc:sldChg>
      <pc:sldChg chg="add">
        <pc:chgData name="Kaipeng Zhou" userId="S::zkp724@yorku.ca::5b371c0b-8ac7-43c6-b751-5ae39b0b6ec2" providerId="AD" clId="Web-{3AF48322-FC8C-37A1-38A1-B668FAD8FACE}" dt="2023-08-16T02:15:21.952" v="14"/>
        <pc:sldMkLst>
          <pc:docMk/>
          <pc:sldMk cId="308467254" sldId="331"/>
        </pc:sldMkLst>
      </pc:sldChg>
      <pc:sldChg chg="add">
        <pc:chgData name="Kaipeng Zhou" userId="S::zkp724@yorku.ca::5b371c0b-8ac7-43c6-b751-5ae39b0b6ec2" providerId="AD" clId="Web-{3AF48322-FC8C-37A1-38A1-B668FAD8FACE}" dt="2023-08-16T02:15:43.014" v="15"/>
        <pc:sldMkLst>
          <pc:docMk/>
          <pc:sldMk cId="1605549493" sldId="332"/>
        </pc:sldMkLst>
      </pc:sldChg>
      <pc:sldChg chg="add">
        <pc:chgData name="Kaipeng Zhou" userId="S::zkp724@yorku.ca::5b371c0b-8ac7-43c6-b751-5ae39b0b6ec2" providerId="AD" clId="Web-{3AF48322-FC8C-37A1-38A1-B668FAD8FACE}" dt="2023-08-16T02:16:06.811" v="17"/>
        <pc:sldMkLst>
          <pc:docMk/>
          <pc:sldMk cId="563389644" sldId="333"/>
        </pc:sldMkLst>
      </pc:sldChg>
      <pc:sldChg chg="add">
        <pc:chgData name="Kaipeng Zhou" userId="S::zkp724@yorku.ca::5b371c0b-8ac7-43c6-b751-5ae39b0b6ec2" providerId="AD" clId="Web-{3AF48322-FC8C-37A1-38A1-B668FAD8FACE}" dt="2023-08-16T02:16:32.796" v="19"/>
        <pc:sldMkLst>
          <pc:docMk/>
          <pc:sldMk cId="1237193341" sldId="334"/>
        </pc:sldMkLst>
      </pc:sldChg>
      <pc:sldChg chg="add">
        <pc:chgData name="Kaipeng Zhou" userId="S::zkp724@yorku.ca::5b371c0b-8ac7-43c6-b751-5ae39b0b6ec2" providerId="AD" clId="Web-{3AF48322-FC8C-37A1-38A1-B668FAD8FACE}" dt="2023-08-16T02:16:46.358" v="21"/>
        <pc:sldMkLst>
          <pc:docMk/>
          <pc:sldMk cId="933809532" sldId="335"/>
        </pc:sldMkLst>
      </pc:sldChg>
    </pc:docChg>
  </pc:docChgLst>
  <pc:docChgLst>
    <pc:chgData name="Taslima Nasreen" userId="S::nasreenr@yorku.ca::744842a0-9299-438c-9150-a51a83fbaa33" providerId="AD" clId="Web-{F767B348-E2D5-C96B-1308-4C58F7C87F66}"/>
    <pc:docChg chg="modSld">
      <pc:chgData name="Taslima Nasreen" userId="S::nasreenr@yorku.ca::744842a0-9299-438c-9150-a51a83fbaa33" providerId="AD" clId="Web-{F767B348-E2D5-C96B-1308-4C58F7C87F66}" dt="2024-01-02T19:37:15.133" v="129" actId="20577"/>
      <pc:docMkLst>
        <pc:docMk/>
      </pc:docMkLst>
      <pc:sldChg chg="delSp modSp">
        <pc:chgData name="Taslima Nasreen" userId="S::nasreenr@yorku.ca::744842a0-9299-438c-9150-a51a83fbaa33" providerId="AD" clId="Web-{F767B348-E2D5-C96B-1308-4C58F7C87F66}" dt="2024-01-02T19:37:15.133" v="129" actId="20577"/>
        <pc:sldMkLst>
          <pc:docMk/>
          <pc:sldMk cId="1793230107" sldId="266"/>
        </pc:sldMkLst>
        <pc:spChg chg="mod">
          <ac:chgData name="Taslima Nasreen" userId="S::nasreenr@yorku.ca::744842a0-9299-438c-9150-a51a83fbaa33" providerId="AD" clId="Web-{F767B348-E2D5-C96B-1308-4C58F7C87F66}" dt="2024-01-02T18:41:42.614" v="78" actId="14100"/>
          <ac:spMkLst>
            <pc:docMk/>
            <pc:sldMk cId="1793230107" sldId="266"/>
            <ac:spMk id="2" creationId="{74282281-1BF9-4554-B01A-074F68E9F90A}"/>
          </ac:spMkLst>
        </pc:spChg>
        <pc:spChg chg="mod">
          <ac:chgData name="Taslima Nasreen" userId="S::nasreenr@yorku.ca::744842a0-9299-438c-9150-a51a83fbaa33" providerId="AD" clId="Web-{F767B348-E2D5-C96B-1308-4C58F7C87F66}" dt="2024-01-02T19:37:15.133" v="129" actId="20577"/>
          <ac:spMkLst>
            <pc:docMk/>
            <pc:sldMk cId="1793230107" sldId="266"/>
            <ac:spMk id="3" creationId="{451E7C24-F9CE-459D-AF57-9FC8679F8A97}"/>
          </ac:spMkLst>
        </pc:spChg>
        <pc:spChg chg="del">
          <ac:chgData name="Taslima Nasreen" userId="S::nasreenr@yorku.ca::744842a0-9299-438c-9150-a51a83fbaa33" providerId="AD" clId="Web-{F767B348-E2D5-C96B-1308-4C58F7C87F66}" dt="2024-01-02T18:41:06.926" v="71"/>
          <ac:spMkLst>
            <pc:docMk/>
            <pc:sldMk cId="1793230107" sldId="266"/>
            <ac:spMk id="4" creationId="{AF2103DE-BC85-4B51-BBD1-054B12FBD87A}"/>
          </ac:spMkLst>
        </pc:spChg>
      </pc:sldChg>
      <pc:sldChg chg="delSp modSp">
        <pc:chgData name="Taslima Nasreen" userId="S::nasreenr@yorku.ca::744842a0-9299-438c-9150-a51a83fbaa33" providerId="AD" clId="Web-{F767B348-E2D5-C96B-1308-4C58F7C87F66}" dt="2024-01-02T18:39:56.722" v="62" actId="20577"/>
        <pc:sldMkLst>
          <pc:docMk/>
          <pc:sldMk cId="2372700486" sldId="267"/>
        </pc:sldMkLst>
        <pc:spChg chg="mod">
          <ac:chgData name="Taslima Nasreen" userId="S::nasreenr@yorku.ca::744842a0-9299-438c-9150-a51a83fbaa33" providerId="AD" clId="Web-{F767B348-E2D5-C96B-1308-4C58F7C87F66}" dt="2024-01-02T18:39:56.722" v="62" actId="20577"/>
          <ac:spMkLst>
            <pc:docMk/>
            <pc:sldMk cId="2372700486" sldId="267"/>
            <ac:spMk id="2" creationId="{74282281-1BF9-4554-B01A-074F68E9F90A}"/>
          </ac:spMkLst>
        </pc:spChg>
        <pc:spChg chg="del mod">
          <ac:chgData name="Taslima Nasreen" userId="S::nasreenr@yorku.ca::744842a0-9299-438c-9150-a51a83fbaa33" providerId="AD" clId="Web-{F767B348-E2D5-C96B-1308-4C58F7C87F66}" dt="2024-01-02T18:36:00.374" v="53"/>
          <ac:spMkLst>
            <pc:docMk/>
            <pc:sldMk cId="2372700486" sldId="267"/>
            <ac:spMk id="4" creationId="{AF2103DE-BC85-4B51-BBD1-054B12FBD87A}"/>
          </ac:spMkLst>
        </pc:spChg>
      </pc:sldChg>
      <pc:sldChg chg="delSp modSp">
        <pc:chgData name="Taslima Nasreen" userId="S::nasreenr@yorku.ca::744842a0-9299-438c-9150-a51a83fbaa33" providerId="AD" clId="Web-{F767B348-E2D5-C96B-1308-4C58F7C87F66}" dt="2024-01-02T18:31:22.525" v="33" actId="14100"/>
        <pc:sldMkLst>
          <pc:docMk/>
          <pc:sldMk cId="4117026058" sldId="268"/>
        </pc:sldMkLst>
        <pc:spChg chg="mod">
          <ac:chgData name="Taslima Nasreen" userId="S::nasreenr@yorku.ca::744842a0-9299-438c-9150-a51a83fbaa33" providerId="AD" clId="Web-{F767B348-E2D5-C96B-1308-4C58F7C87F66}" dt="2024-01-02T18:31:04.119" v="30" actId="14100"/>
          <ac:spMkLst>
            <pc:docMk/>
            <pc:sldMk cId="4117026058" sldId="268"/>
            <ac:spMk id="2" creationId="{74282281-1BF9-4554-B01A-074F68E9F90A}"/>
          </ac:spMkLst>
        </pc:spChg>
        <pc:spChg chg="mod">
          <ac:chgData name="Taslima Nasreen" userId="S::nasreenr@yorku.ca::744842a0-9299-438c-9150-a51a83fbaa33" providerId="AD" clId="Web-{F767B348-E2D5-C96B-1308-4C58F7C87F66}" dt="2024-01-02T18:31:22.525" v="33" actId="14100"/>
          <ac:spMkLst>
            <pc:docMk/>
            <pc:sldMk cId="4117026058" sldId="268"/>
            <ac:spMk id="3" creationId="{451E7C24-F9CE-459D-AF57-9FC8679F8A97}"/>
          </ac:spMkLst>
        </pc:spChg>
        <pc:spChg chg="del">
          <ac:chgData name="Taslima Nasreen" userId="S::nasreenr@yorku.ca::744842a0-9299-438c-9150-a51a83fbaa33" providerId="AD" clId="Web-{F767B348-E2D5-C96B-1308-4C58F7C87F66}" dt="2024-01-02T18:30:09.587" v="18"/>
          <ac:spMkLst>
            <pc:docMk/>
            <pc:sldMk cId="4117026058" sldId="268"/>
            <ac:spMk id="4" creationId="{AF2103DE-BC85-4B51-BBD1-054B12FBD87A}"/>
          </ac:spMkLst>
        </pc:spChg>
      </pc:sldChg>
      <pc:sldChg chg="delSp modSp">
        <pc:chgData name="Taslima Nasreen" userId="S::nasreenr@yorku.ca::744842a0-9299-438c-9150-a51a83fbaa33" providerId="AD" clId="Web-{F767B348-E2D5-C96B-1308-4C58F7C87F66}" dt="2024-01-02T18:32:37.120" v="50" actId="14100"/>
        <pc:sldMkLst>
          <pc:docMk/>
          <pc:sldMk cId="2290978356" sldId="269"/>
        </pc:sldMkLst>
        <pc:spChg chg="mod">
          <ac:chgData name="Taslima Nasreen" userId="S::nasreenr@yorku.ca::744842a0-9299-438c-9150-a51a83fbaa33" providerId="AD" clId="Web-{F767B348-E2D5-C96B-1308-4C58F7C87F66}" dt="2024-01-02T18:32:25.355" v="47" actId="20577"/>
          <ac:spMkLst>
            <pc:docMk/>
            <pc:sldMk cId="2290978356" sldId="269"/>
            <ac:spMk id="2" creationId="{74282281-1BF9-4554-B01A-074F68E9F90A}"/>
          </ac:spMkLst>
        </pc:spChg>
        <pc:spChg chg="mod">
          <ac:chgData name="Taslima Nasreen" userId="S::nasreenr@yorku.ca::744842a0-9299-438c-9150-a51a83fbaa33" providerId="AD" clId="Web-{F767B348-E2D5-C96B-1308-4C58F7C87F66}" dt="2024-01-02T18:32:37.120" v="50" actId="14100"/>
          <ac:spMkLst>
            <pc:docMk/>
            <pc:sldMk cId="2290978356" sldId="269"/>
            <ac:spMk id="3" creationId="{451E7C24-F9CE-459D-AF57-9FC8679F8A97}"/>
          </ac:spMkLst>
        </pc:spChg>
        <pc:spChg chg="del mod">
          <ac:chgData name="Taslima Nasreen" userId="S::nasreenr@yorku.ca::744842a0-9299-438c-9150-a51a83fbaa33" providerId="AD" clId="Web-{F767B348-E2D5-C96B-1308-4C58F7C87F66}" dt="2024-01-02T18:32:15.933" v="45"/>
          <ac:spMkLst>
            <pc:docMk/>
            <pc:sldMk cId="2290978356" sldId="269"/>
            <ac:spMk id="4" creationId="{AF2103DE-BC85-4B51-BBD1-054B12FBD87A}"/>
          </ac:spMkLst>
        </pc:spChg>
      </pc:sldChg>
      <pc:sldChg chg="delSp modSp">
        <pc:chgData name="Taslima Nasreen" userId="S::nasreenr@yorku.ca::744842a0-9299-438c-9150-a51a83fbaa33" providerId="AD" clId="Web-{F767B348-E2D5-C96B-1308-4C58F7C87F66}" dt="2024-01-02T19:00:32.680" v="122" actId="1076"/>
        <pc:sldMkLst>
          <pc:docMk/>
          <pc:sldMk cId="1360355156" sldId="270"/>
        </pc:sldMkLst>
        <pc:spChg chg="mod">
          <ac:chgData name="Taslima Nasreen" userId="S::nasreenr@yorku.ca::744842a0-9299-438c-9150-a51a83fbaa33" providerId="AD" clId="Web-{F767B348-E2D5-C96B-1308-4C58F7C87F66}" dt="2024-01-02T18:29:29.164" v="12" actId="14100"/>
          <ac:spMkLst>
            <pc:docMk/>
            <pc:sldMk cId="1360355156" sldId="270"/>
            <ac:spMk id="2" creationId="{74282281-1BF9-4554-B01A-074F68E9F90A}"/>
          </ac:spMkLst>
        </pc:spChg>
        <pc:spChg chg="mod">
          <ac:chgData name="Taslima Nasreen" userId="S::nasreenr@yorku.ca::744842a0-9299-438c-9150-a51a83fbaa33" providerId="AD" clId="Web-{F767B348-E2D5-C96B-1308-4C58F7C87F66}" dt="2024-01-02T19:00:32.680" v="122" actId="1076"/>
          <ac:spMkLst>
            <pc:docMk/>
            <pc:sldMk cId="1360355156" sldId="270"/>
            <ac:spMk id="3" creationId="{451E7C24-F9CE-459D-AF57-9FC8679F8A97}"/>
          </ac:spMkLst>
        </pc:spChg>
        <pc:spChg chg="del mod">
          <ac:chgData name="Taslima Nasreen" userId="S::nasreenr@yorku.ca::744842a0-9299-438c-9150-a51a83fbaa33" providerId="AD" clId="Web-{F767B348-E2D5-C96B-1308-4C58F7C87F66}" dt="2024-01-02T18:27:21.037" v="3"/>
          <ac:spMkLst>
            <pc:docMk/>
            <pc:sldMk cId="1360355156" sldId="270"/>
            <ac:spMk id="4" creationId="{AF2103DE-BC85-4B51-BBD1-054B12FBD87A}"/>
          </ac:spMkLst>
        </pc:spChg>
      </pc:sldChg>
      <pc:sldChg chg="delSp modSp">
        <pc:chgData name="Taslima Nasreen" userId="S::nasreenr@yorku.ca::744842a0-9299-438c-9150-a51a83fbaa33" providerId="AD" clId="Web-{F767B348-E2D5-C96B-1308-4C58F7C87F66}" dt="2024-01-02T18:40:49.363" v="70" actId="20577"/>
        <pc:sldMkLst>
          <pc:docMk/>
          <pc:sldMk cId="888335711" sldId="271"/>
        </pc:sldMkLst>
        <pc:spChg chg="mod">
          <ac:chgData name="Taslima Nasreen" userId="S::nasreenr@yorku.ca::744842a0-9299-438c-9150-a51a83fbaa33" providerId="AD" clId="Web-{F767B348-E2D5-C96B-1308-4C58F7C87F66}" dt="2024-01-02T18:40:49.363" v="70" actId="20577"/>
          <ac:spMkLst>
            <pc:docMk/>
            <pc:sldMk cId="888335711" sldId="271"/>
            <ac:spMk id="2" creationId="{74282281-1BF9-4554-B01A-074F68E9F90A}"/>
          </ac:spMkLst>
        </pc:spChg>
        <pc:spChg chg="del">
          <ac:chgData name="Taslima Nasreen" userId="S::nasreenr@yorku.ca::744842a0-9299-438c-9150-a51a83fbaa33" providerId="AD" clId="Web-{F767B348-E2D5-C96B-1308-4C58F7C87F66}" dt="2024-01-02T18:40:28.269" v="67"/>
          <ac:spMkLst>
            <pc:docMk/>
            <pc:sldMk cId="888335711" sldId="271"/>
            <ac:spMk id="4" creationId="{AF2103DE-BC85-4B51-BBD1-054B12FBD87A}"/>
          </ac:spMkLst>
        </pc:spChg>
      </pc:sldChg>
      <pc:sldChg chg="modSp">
        <pc:chgData name="Taslima Nasreen" userId="S::nasreenr@yorku.ca::744842a0-9299-438c-9150-a51a83fbaa33" providerId="AD" clId="Web-{F767B348-E2D5-C96B-1308-4C58F7C87F66}" dt="2024-01-02T18:47:26.292" v="98"/>
        <pc:sldMkLst>
          <pc:docMk/>
          <pc:sldMk cId="2130339472" sldId="344"/>
        </pc:sldMkLst>
        <pc:graphicFrameChg chg="mod modGraphic">
          <ac:chgData name="Taslima Nasreen" userId="S::nasreenr@yorku.ca::744842a0-9299-438c-9150-a51a83fbaa33" providerId="AD" clId="Web-{F767B348-E2D5-C96B-1308-4C58F7C87F66}" dt="2024-01-02T18:47:26.292" v="98"/>
          <ac:graphicFrameMkLst>
            <pc:docMk/>
            <pc:sldMk cId="2130339472" sldId="344"/>
            <ac:graphicFrameMk id="3" creationId="{C0096AD4-DA61-8286-CC69-CB0667F9C4D6}"/>
          </ac:graphicFrameMkLst>
        </pc:graphicFrameChg>
      </pc:sldChg>
      <pc:sldChg chg="modSp">
        <pc:chgData name="Taslima Nasreen" userId="S::nasreenr@yorku.ca::744842a0-9299-438c-9150-a51a83fbaa33" providerId="AD" clId="Web-{F767B348-E2D5-C96B-1308-4C58F7C87F66}" dt="2024-01-02T18:49:37.372" v="114" actId="1076"/>
        <pc:sldMkLst>
          <pc:docMk/>
          <pc:sldMk cId="2317794967" sldId="345"/>
        </pc:sldMkLst>
        <pc:spChg chg="mod">
          <ac:chgData name="Taslima Nasreen" userId="S::nasreenr@yorku.ca::744842a0-9299-438c-9150-a51a83fbaa33" providerId="AD" clId="Web-{F767B348-E2D5-C96B-1308-4C58F7C87F66}" dt="2024-01-02T18:49:10.309" v="108" actId="14100"/>
          <ac:spMkLst>
            <pc:docMk/>
            <pc:sldMk cId="2317794967" sldId="345"/>
            <ac:spMk id="2" creationId="{5E0440F5-00FF-68E1-CEDF-0E80085D7534}"/>
          </ac:spMkLst>
        </pc:spChg>
        <pc:spChg chg="mod">
          <ac:chgData name="Taslima Nasreen" userId="S::nasreenr@yorku.ca::744842a0-9299-438c-9150-a51a83fbaa33" providerId="AD" clId="Web-{F767B348-E2D5-C96B-1308-4C58F7C87F66}" dt="2024-01-02T18:49:37.372" v="114" actId="1076"/>
          <ac:spMkLst>
            <pc:docMk/>
            <pc:sldMk cId="2317794967" sldId="345"/>
            <ac:spMk id="4" creationId="{D50D50BC-3168-50E7-AD91-33BF47A21194}"/>
          </ac:spMkLst>
        </pc:spChg>
      </pc:sldChg>
      <pc:sldChg chg="modSp">
        <pc:chgData name="Taslima Nasreen" userId="S::nasreenr@yorku.ca::744842a0-9299-438c-9150-a51a83fbaa33" providerId="AD" clId="Web-{F767B348-E2D5-C96B-1308-4C58F7C87F66}" dt="2024-01-02T18:49:52.403" v="117" actId="14100"/>
        <pc:sldMkLst>
          <pc:docMk/>
          <pc:sldMk cId="4270927158" sldId="347"/>
        </pc:sldMkLst>
        <pc:spChg chg="mod">
          <ac:chgData name="Taslima Nasreen" userId="S::nasreenr@yorku.ca::744842a0-9299-438c-9150-a51a83fbaa33" providerId="AD" clId="Web-{F767B348-E2D5-C96B-1308-4C58F7C87F66}" dt="2024-01-02T18:49:52.403" v="117" actId="14100"/>
          <ac:spMkLst>
            <pc:docMk/>
            <pc:sldMk cId="4270927158" sldId="347"/>
            <ac:spMk id="4" creationId="{2AE7CFCD-DAFA-3C3D-97C0-6F7FC7807135}"/>
          </ac:spMkLst>
        </pc:spChg>
      </pc:sldChg>
      <pc:sldChg chg="modSp">
        <pc:chgData name="Taslima Nasreen" userId="S::nasreenr@yorku.ca::744842a0-9299-438c-9150-a51a83fbaa33" providerId="AD" clId="Web-{F767B348-E2D5-C96B-1308-4C58F7C87F66}" dt="2024-01-02T18:50:18.404" v="120" actId="14100"/>
        <pc:sldMkLst>
          <pc:docMk/>
          <pc:sldMk cId="2582943627" sldId="352"/>
        </pc:sldMkLst>
        <pc:spChg chg="mod">
          <ac:chgData name="Taslima Nasreen" userId="S::nasreenr@yorku.ca::744842a0-9299-438c-9150-a51a83fbaa33" providerId="AD" clId="Web-{F767B348-E2D5-C96B-1308-4C58F7C87F66}" dt="2024-01-02T18:50:13.201" v="118" actId="1076"/>
          <ac:spMkLst>
            <pc:docMk/>
            <pc:sldMk cId="2582943627" sldId="352"/>
            <ac:spMk id="3" creationId="{6D24D637-9821-BDA3-EE11-80AAB33A7E97}"/>
          </ac:spMkLst>
        </pc:spChg>
        <pc:picChg chg="mod">
          <ac:chgData name="Taslima Nasreen" userId="S::nasreenr@yorku.ca::744842a0-9299-438c-9150-a51a83fbaa33" providerId="AD" clId="Web-{F767B348-E2D5-C96B-1308-4C58F7C87F66}" dt="2024-01-02T18:50:18.404" v="120" actId="14100"/>
          <ac:picMkLst>
            <pc:docMk/>
            <pc:sldMk cId="2582943627" sldId="352"/>
            <ac:picMk id="1026" creationId="{AD7C8888-8ECD-DC3A-4285-38C6E386C5F6}"/>
          </ac:picMkLst>
        </pc:picChg>
      </pc:sldChg>
      <pc:sldChg chg="modSp">
        <pc:chgData name="Taslima Nasreen" userId="S::nasreenr@yorku.ca::744842a0-9299-438c-9150-a51a83fbaa33" providerId="AD" clId="Web-{F767B348-E2D5-C96B-1308-4C58F7C87F66}" dt="2024-01-02T18:48:55.981" v="105" actId="14100"/>
        <pc:sldMkLst>
          <pc:docMk/>
          <pc:sldMk cId="3185083207" sldId="364"/>
        </pc:sldMkLst>
        <pc:spChg chg="mod">
          <ac:chgData name="Taslima Nasreen" userId="S::nasreenr@yorku.ca::744842a0-9299-438c-9150-a51a83fbaa33" providerId="AD" clId="Web-{F767B348-E2D5-C96B-1308-4C58F7C87F66}" dt="2024-01-02T18:48:55.981" v="105" actId="14100"/>
          <ac:spMkLst>
            <pc:docMk/>
            <pc:sldMk cId="3185083207" sldId="364"/>
            <ac:spMk id="2" creationId="{5D42E0DD-8C1B-E266-0215-A531B6F87504}"/>
          </ac:spMkLst>
        </pc:spChg>
        <pc:graphicFrameChg chg="mod modGraphic">
          <ac:chgData name="Taslima Nasreen" userId="S::nasreenr@yorku.ca::744842a0-9299-438c-9150-a51a83fbaa33" providerId="AD" clId="Web-{F767B348-E2D5-C96B-1308-4C58F7C87F66}" dt="2024-01-02T18:48:00.980" v="102"/>
          <ac:graphicFrameMkLst>
            <pc:docMk/>
            <pc:sldMk cId="3185083207" sldId="364"/>
            <ac:graphicFrameMk id="4" creationId="{196AE53C-52B4-DED7-A6F9-AD5DB8B0A801}"/>
          </ac:graphicFrameMkLst>
        </pc:graphicFrameChg>
      </pc:sldChg>
    </pc:docChg>
  </pc:docChgLst>
  <pc:docChgLst>
    <pc:chgData name="Yuxi Lin" userId="S::yuxi0602@yorku.ca::d709170c-c798-41c0-bd18-7f98df19c3c9" providerId="AD" clId="Web-{CACAF2F7-868D-40E5-5B6D-2E5958031879}"/>
    <pc:docChg chg="modSld">
      <pc:chgData name="Yuxi Lin" userId="S::yuxi0602@yorku.ca::d709170c-c798-41c0-bd18-7f98df19c3c9" providerId="AD" clId="Web-{CACAF2F7-868D-40E5-5B6D-2E5958031879}" dt="2023-12-28T15:44:37.404" v="5"/>
      <pc:docMkLst>
        <pc:docMk/>
      </pc:docMkLst>
      <pc:sldChg chg="modSp">
        <pc:chgData name="Yuxi Lin" userId="S::yuxi0602@yorku.ca::d709170c-c798-41c0-bd18-7f98df19c3c9" providerId="AD" clId="Web-{CACAF2F7-868D-40E5-5B6D-2E5958031879}" dt="2023-12-28T15:36:02.024" v="3" actId="1076"/>
        <pc:sldMkLst>
          <pc:docMk/>
          <pc:sldMk cId="1893360385" sldId="256"/>
        </pc:sldMkLst>
        <pc:spChg chg="mod">
          <ac:chgData name="Yuxi Lin" userId="S::yuxi0602@yorku.ca::d709170c-c798-41c0-bd18-7f98df19c3c9" providerId="AD" clId="Web-{CACAF2F7-868D-40E5-5B6D-2E5958031879}" dt="2023-12-28T15:36:02.024" v="3" actId="1076"/>
          <ac:spMkLst>
            <pc:docMk/>
            <pc:sldMk cId="1893360385" sldId="256"/>
            <ac:spMk id="3" creationId="{9D570E22-F7A3-D043-86AF-296C308A42FD}"/>
          </ac:spMkLst>
        </pc:spChg>
      </pc:sldChg>
      <pc:sldChg chg="modSp">
        <pc:chgData name="Yuxi Lin" userId="S::yuxi0602@yorku.ca::d709170c-c798-41c0-bd18-7f98df19c3c9" providerId="AD" clId="Web-{CACAF2F7-868D-40E5-5B6D-2E5958031879}" dt="2023-12-28T15:44:37.404" v="5"/>
        <pc:sldMkLst>
          <pc:docMk/>
          <pc:sldMk cId="2130339472" sldId="344"/>
        </pc:sldMkLst>
        <pc:graphicFrameChg chg="mod modGraphic">
          <ac:chgData name="Yuxi Lin" userId="S::yuxi0602@yorku.ca::d709170c-c798-41c0-bd18-7f98df19c3c9" providerId="AD" clId="Web-{CACAF2F7-868D-40E5-5B6D-2E5958031879}" dt="2023-12-28T15:44:37.404" v="5"/>
          <ac:graphicFrameMkLst>
            <pc:docMk/>
            <pc:sldMk cId="2130339472" sldId="344"/>
            <ac:graphicFrameMk id="3" creationId="{C0096AD4-DA61-8286-CC69-CB0667F9C4D6}"/>
          </ac:graphicFrameMkLst>
        </pc:graphicFrameChg>
      </pc:sldChg>
    </pc:docChg>
  </pc:docChgLst>
  <pc:docChgLst>
    <pc:chgData name="Yifan Song" userId="S::song77@yorku.ca::298e7390-b4c9-49d2-b97a-3ab76da10671" providerId="AD" clId="Web-{50E2CC8D-8A36-3C09-18D9-2DF0F85D5180}"/>
    <pc:docChg chg="addSld delSld modSld">
      <pc:chgData name="Yifan Song" userId="S::song77@yorku.ca::298e7390-b4c9-49d2-b97a-3ab76da10671" providerId="AD" clId="Web-{50E2CC8D-8A36-3C09-18D9-2DF0F85D5180}" dt="2023-01-19T13:42:13.860" v="5" actId="1076"/>
      <pc:docMkLst>
        <pc:docMk/>
      </pc:docMkLst>
      <pc:sldChg chg="modSp">
        <pc:chgData name="Yifan Song" userId="S::song77@yorku.ca::298e7390-b4c9-49d2-b97a-3ab76da10671" providerId="AD" clId="Web-{50E2CC8D-8A36-3C09-18D9-2DF0F85D5180}" dt="2023-01-19T13:42:13.860" v="5" actId="1076"/>
        <pc:sldMkLst>
          <pc:docMk/>
          <pc:sldMk cId="4029103341" sldId="265"/>
        </pc:sldMkLst>
        <pc:spChg chg="mod">
          <ac:chgData name="Yifan Song" userId="S::song77@yorku.ca::298e7390-b4c9-49d2-b97a-3ab76da10671" providerId="AD" clId="Web-{50E2CC8D-8A36-3C09-18D9-2DF0F85D5180}" dt="2023-01-19T13:42:13.860" v="5" actId="1076"/>
          <ac:spMkLst>
            <pc:docMk/>
            <pc:sldMk cId="4029103341" sldId="265"/>
            <ac:spMk id="4" creationId="{278151A4-E179-431B-9D25-62CAB28A19EC}"/>
          </ac:spMkLst>
        </pc:spChg>
      </pc:sldChg>
      <pc:sldChg chg="new add del">
        <pc:chgData name="Yifan Song" userId="S::song77@yorku.ca::298e7390-b4c9-49d2-b97a-3ab76da10671" providerId="AD" clId="Web-{50E2CC8D-8A36-3C09-18D9-2DF0F85D5180}" dt="2023-01-19T13:41:55.329" v="3"/>
        <pc:sldMkLst>
          <pc:docMk/>
          <pc:sldMk cId="1285587204" sldId="317"/>
        </pc:sldMkLst>
      </pc:sldChg>
    </pc:docChg>
  </pc:docChgLst>
  <pc:docChgLst>
    <pc:chgData name="Yan Zhao" userId="S::zyan21@yorku.ca::d429678c-40bd-40df-9e31-a6de0e643a56" providerId="AD" clId="Web-{A2291039-43E6-404F-A363-616449BDEA09}"/>
    <pc:docChg chg="modSld">
      <pc:chgData name="Yan Zhao" userId="S::zyan21@yorku.ca::d429678c-40bd-40df-9e31-a6de0e643a56" providerId="AD" clId="Web-{A2291039-43E6-404F-A363-616449BDEA09}" dt="2023-01-19T21:41:07.301" v="1"/>
      <pc:docMkLst>
        <pc:docMk/>
      </pc:docMkLst>
      <pc:sldChg chg="modSp">
        <pc:chgData name="Yan Zhao" userId="S::zyan21@yorku.ca::d429678c-40bd-40df-9e31-a6de0e643a56" providerId="AD" clId="Web-{A2291039-43E6-404F-A363-616449BDEA09}" dt="2023-01-19T21:41:07.301" v="1"/>
        <pc:sldMkLst>
          <pc:docMk/>
          <pc:sldMk cId="1677694478" sldId="257"/>
        </pc:sldMkLst>
        <pc:graphicFrameChg chg="mod modGraphic">
          <ac:chgData name="Yan Zhao" userId="S::zyan21@yorku.ca::d429678c-40bd-40df-9e31-a6de0e643a56" providerId="AD" clId="Web-{A2291039-43E6-404F-A363-616449BDEA09}" dt="2023-01-19T21:41:07.301" v="1"/>
          <ac:graphicFrameMkLst>
            <pc:docMk/>
            <pc:sldMk cId="1677694478" sldId="257"/>
            <ac:graphicFrameMk id="5" creationId="{168D46EF-83B7-B5F9-9664-32BC527485EE}"/>
          </ac:graphicFrameMkLst>
        </pc:graphicFrameChg>
      </pc:sldChg>
    </pc:docChg>
  </pc:docChgLst>
  <pc:docChgLst>
    <pc:chgData name="Shanji Gao" userId="S::gaox0900@yorku.ca::a121a833-1c31-48aa-8f92-87e3d71fefd6" providerId="AD" clId="Web-{0001BBDC-830C-F6E1-D07D-4D0CB8AB1900}"/>
    <pc:docChg chg="modSld sldOrd">
      <pc:chgData name="Shanji Gao" userId="S::gaox0900@yorku.ca::a121a833-1c31-48aa-8f92-87e3d71fefd6" providerId="AD" clId="Web-{0001BBDC-830C-F6E1-D07D-4D0CB8AB1900}" dt="2023-01-19T13:32:52.486" v="75" actId="20577"/>
      <pc:docMkLst>
        <pc:docMk/>
      </pc:docMkLst>
      <pc:sldChg chg="modSp">
        <pc:chgData name="Shanji Gao" userId="S::gaox0900@yorku.ca::a121a833-1c31-48aa-8f92-87e3d71fefd6" providerId="AD" clId="Web-{0001BBDC-830C-F6E1-D07D-4D0CB8AB1900}" dt="2023-01-19T13:32:52.486" v="75" actId="20577"/>
        <pc:sldMkLst>
          <pc:docMk/>
          <pc:sldMk cId="4029103341" sldId="265"/>
        </pc:sldMkLst>
        <pc:spChg chg="mod">
          <ac:chgData name="Shanji Gao" userId="S::gaox0900@yorku.ca::a121a833-1c31-48aa-8f92-87e3d71fefd6" providerId="AD" clId="Web-{0001BBDC-830C-F6E1-D07D-4D0CB8AB1900}" dt="2023-01-19T13:32:52.486" v="75" actId="20577"/>
          <ac:spMkLst>
            <pc:docMk/>
            <pc:sldMk cId="4029103341" sldId="265"/>
            <ac:spMk id="2" creationId="{1EEE3CDB-08ED-4ED5-8EE6-E7EC53CFECF8}"/>
          </ac:spMkLst>
        </pc:spChg>
      </pc:sldChg>
      <pc:sldChg chg="modSp">
        <pc:chgData name="Shanji Gao" userId="S::gaox0900@yorku.ca::a121a833-1c31-48aa-8f92-87e3d71fefd6" providerId="AD" clId="Web-{0001BBDC-830C-F6E1-D07D-4D0CB8AB1900}" dt="2023-01-19T13:25:36.588" v="31" actId="20577"/>
        <pc:sldMkLst>
          <pc:docMk/>
          <pc:sldMk cId="1397189340" sldId="281"/>
        </pc:sldMkLst>
        <pc:spChg chg="mod">
          <ac:chgData name="Shanji Gao" userId="S::gaox0900@yorku.ca::a121a833-1c31-48aa-8f92-87e3d71fefd6" providerId="AD" clId="Web-{0001BBDC-830C-F6E1-D07D-4D0CB8AB1900}" dt="2023-01-19T13:25:36.588" v="31" actId="20577"/>
          <ac:spMkLst>
            <pc:docMk/>
            <pc:sldMk cId="1397189340" sldId="281"/>
            <ac:spMk id="7" creationId="{06066D27-30D9-4902-AD1D-9902931A331E}"/>
          </ac:spMkLst>
        </pc:spChg>
      </pc:sldChg>
      <pc:sldChg chg="ord">
        <pc:chgData name="Shanji Gao" userId="S::gaox0900@yorku.ca::a121a833-1c31-48aa-8f92-87e3d71fefd6" providerId="AD" clId="Web-{0001BBDC-830C-F6E1-D07D-4D0CB8AB1900}" dt="2023-01-19T13:31:23.035" v="70"/>
        <pc:sldMkLst>
          <pc:docMk/>
          <pc:sldMk cId="1632294925" sldId="289"/>
        </pc:sldMkLst>
      </pc:sldChg>
      <pc:sldChg chg="modSp">
        <pc:chgData name="Shanji Gao" userId="S::gaox0900@yorku.ca::a121a833-1c31-48aa-8f92-87e3d71fefd6" providerId="AD" clId="Web-{0001BBDC-830C-F6E1-D07D-4D0CB8AB1900}" dt="2023-01-19T13:28:19.007" v="67" actId="20577"/>
        <pc:sldMkLst>
          <pc:docMk/>
          <pc:sldMk cId="1357729850" sldId="295"/>
        </pc:sldMkLst>
        <pc:spChg chg="mod">
          <ac:chgData name="Shanji Gao" userId="S::gaox0900@yorku.ca::a121a833-1c31-48aa-8f92-87e3d71fefd6" providerId="AD" clId="Web-{0001BBDC-830C-F6E1-D07D-4D0CB8AB1900}" dt="2023-01-19T13:28:19.007" v="67" actId="20577"/>
          <ac:spMkLst>
            <pc:docMk/>
            <pc:sldMk cId="1357729850" sldId="295"/>
            <ac:spMk id="4" creationId="{C97C6C5E-374F-2B26-AB5A-27D612F9A172}"/>
          </ac:spMkLst>
        </pc:spChg>
      </pc:sldChg>
    </pc:docChg>
  </pc:docChgLst>
  <pc:docChgLst>
    <pc:chgData name="Haowen Liu" userId="S::liuhw@yorku.ca::cc217aee-4c87-4854-a201-e832b36a519d" providerId="AD" clId="Web-{150B80DC-6FE7-558C-6A54-8E8399FD7943}"/>
    <pc:docChg chg="modSld">
      <pc:chgData name="Haowen Liu" userId="S::liuhw@yorku.ca::cc217aee-4c87-4854-a201-e832b36a519d" providerId="AD" clId="Web-{150B80DC-6FE7-558C-6A54-8E8399FD7943}" dt="2023-05-05T18:40:17.560" v="1" actId="1076"/>
      <pc:docMkLst>
        <pc:docMk/>
      </pc:docMkLst>
      <pc:sldChg chg="modSp">
        <pc:chgData name="Haowen Liu" userId="S::liuhw@yorku.ca::cc217aee-4c87-4854-a201-e832b36a519d" providerId="AD" clId="Web-{150B80DC-6FE7-558C-6A54-8E8399FD7943}" dt="2023-05-05T18:40:17.560" v="1" actId="1076"/>
        <pc:sldMkLst>
          <pc:docMk/>
          <pc:sldMk cId="4050436024" sldId="299"/>
        </pc:sldMkLst>
        <pc:spChg chg="mod">
          <ac:chgData name="Haowen Liu" userId="S::liuhw@yorku.ca::cc217aee-4c87-4854-a201-e832b36a519d" providerId="AD" clId="Web-{150B80DC-6FE7-558C-6A54-8E8399FD7943}" dt="2023-05-05T18:40:17.560" v="1" actId="1076"/>
          <ac:spMkLst>
            <pc:docMk/>
            <pc:sldMk cId="4050436024" sldId="299"/>
            <ac:spMk id="2" creationId="{FABCC68B-DC6B-5F26-5BEF-BA8699F47735}"/>
          </ac:spMkLst>
        </pc:spChg>
      </pc:sldChg>
    </pc:docChg>
  </pc:docChgLst>
  <pc:docChgLst>
    <pc:chgData name="Kunyuan Chen" userId="S::kychen98@yorku.ca::1e9e351a-f2d7-4aba-8ea3-289a960e01f2" providerId="AD" clId="Web-{425C2BAA-3A38-A7DF-5C9F-899E7148BF36}"/>
    <pc:docChg chg="modSld">
      <pc:chgData name="Kunyuan Chen" userId="S::kychen98@yorku.ca::1e9e351a-f2d7-4aba-8ea3-289a960e01f2" providerId="AD" clId="Web-{425C2BAA-3A38-A7DF-5C9F-899E7148BF36}" dt="2023-03-16T22:31:34.954" v="321" actId="20577"/>
      <pc:docMkLst>
        <pc:docMk/>
      </pc:docMkLst>
      <pc:sldChg chg="modSp">
        <pc:chgData name="Kunyuan Chen" userId="S::kychen98@yorku.ca::1e9e351a-f2d7-4aba-8ea3-289a960e01f2" providerId="AD" clId="Web-{425C2BAA-3A38-A7DF-5C9F-899E7148BF36}" dt="2023-03-16T22:31:19.547" v="313"/>
        <pc:sldMkLst>
          <pc:docMk/>
          <pc:sldMk cId="1677694478" sldId="257"/>
        </pc:sldMkLst>
        <pc:graphicFrameChg chg="mod modGraphic">
          <ac:chgData name="Kunyuan Chen" userId="S::kychen98@yorku.ca::1e9e351a-f2d7-4aba-8ea3-289a960e01f2" providerId="AD" clId="Web-{425C2BAA-3A38-A7DF-5C9F-899E7148BF36}" dt="2023-03-16T22:31:19.547" v="313"/>
          <ac:graphicFrameMkLst>
            <pc:docMk/>
            <pc:sldMk cId="1677694478" sldId="257"/>
            <ac:graphicFrameMk id="6" creationId="{67A84943-3092-2EC7-55AF-139D1D1E7BB3}"/>
          </ac:graphicFrameMkLst>
        </pc:graphicFrameChg>
      </pc:sldChg>
      <pc:sldChg chg="modSp">
        <pc:chgData name="Kunyuan Chen" userId="S::kychen98@yorku.ca::1e9e351a-f2d7-4aba-8ea3-289a960e01f2" providerId="AD" clId="Web-{425C2BAA-3A38-A7DF-5C9F-899E7148BF36}" dt="2023-03-16T22:31:34.954" v="321" actId="20577"/>
        <pc:sldMkLst>
          <pc:docMk/>
          <pc:sldMk cId="4127070522" sldId="276"/>
        </pc:sldMkLst>
        <pc:spChg chg="mod">
          <ac:chgData name="Kunyuan Chen" userId="S::kychen98@yorku.ca::1e9e351a-f2d7-4aba-8ea3-289a960e01f2" providerId="AD" clId="Web-{425C2BAA-3A38-A7DF-5C9F-899E7148BF36}" dt="2023-03-16T22:31:34.954" v="321" actId="20577"/>
          <ac:spMkLst>
            <pc:docMk/>
            <pc:sldMk cId="4127070522" sldId="276"/>
            <ac:spMk id="3" creationId="{55851ABB-5BCF-47A0-A7F6-1D8B1D863A68}"/>
          </ac:spMkLst>
        </pc:spChg>
      </pc:sldChg>
    </pc:docChg>
  </pc:docChgLst>
  <pc:docChgLst>
    <pc:chgData name="Sonanshi Patel" userId="S::sonanshi@yorku.ca::3e1847df-0374-43cb-accd-dbad4e252312" providerId="AD" clId="Web-{607507AD-5E88-7DFB-53D1-51720525F4EC}"/>
    <pc:docChg chg="modSld">
      <pc:chgData name="Sonanshi Patel" userId="S::sonanshi@yorku.ca::3e1847df-0374-43cb-accd-dbad4e252312" providerId="AD" clId="Web-{607507AD-5E88-7DFB-53D1-51720525F4EC}" dt="2023-07-24T19:50:37.197" v="27"/>
      <pc:docMkLst>
        <pc:docMk/>
      </pc:docMkLst>
      <pc:sldChg chg="modSp">
        <pc:chgData name="Sonanshi Patel" userId="S::sonanshi@yorku.ca::3e1847df-0374-43cb-accd-dbad4e252312" providerId="AD" clId="Web-{607507AD-5E88-7DFB-53D1-51720525F4EC}" dt="2023-07-24T19:49:10.165" v="1" actId="20577"/>
        <pc:sldMkLst>
          <pc:docMk/>
          <pc:sldMk cId="1893360385" sldId="256"/>
        </pc:sldMkLst>
        <pc:spChg chg="mod">
          <ac:chgData name="Sonanshi Patel" userId="S::sonanshi@yorku.ca::3e1847df-0374-43cb-accd-dbad4e252312" providerId="AD" clId="Web-{607507AD-5E88-7DFB-53D1-51720525F4EC}" dt="2023-07-24T19:49:10.165" v="1" actId="20577"/>
          <ac:spMkLst>
            <pc:docMk/>
            <pc:sldMk cId="1893360385" sldId="256"/>
            <ac:spMk id="3" creationId="{9D570E22-F7A3-D043-86AF-296C308A42FD}"/>
          </ac:spMkLst>
        </pc:spChg>
      </pc:sldChg>
      <pc:sldChg chg="modSp">
        <pc:chgData name="Sonanshi Patel" userId="S::sonanshi@yorku.ca::3e1847df-0374-43cb-accd-dbad4e252312" providerId="AD" clId="Web-{607507AD-5E88-7DFB-53D1-51720525F4EC}" dt="2023-07-24T19:50:37.197" v="27"/>
        <pc:sldMkLst>
          <pc:docMk/>
          <pc:sldMk cId="1677694478" sldId="257"/>
        </pc:sldMkLst>
        <pc:graphicFrameChg chg="mod modGraphic">
          <ac:chgData name="Sonanshi Patel" userId="S::sonanshi@yorku.ca::3e1847df-0374-43cb-accd-dbad4e252312" providerId="AD" clId="Web-{607507AD-5E88-7DFB-53D1-51720525F4EC}" dt="2023-07-24T19:50:37.197" v="27"/>
          <ac:graphicFrameMkLst>
            <pc:docMk/>
            <pc:sldMk cId="1677694478" sldId="257"/>
            <ac:graphicFrameMk id="6" creationId="{67A84943-3092-2EC7-55AF-139D1D1E7BB3}"/>
          </ac:graphicFrameMkLst>
        </pc:graphicFrameChg>
      </pc:sldChg>
    </pc:docChg>
  </pc:docChgLst>
  <pc:docChgLst>
    <pc:chgData name="Zhijun Xu" userId="S::xuzhijun@yorku.ca::a89ba01b-b2ef-45d7-8c44-d01c51ac55f0" providerId="AD" clId="Web-{3B647D7C-DDA5-6EA4-6618-1904EFECC1F9}"/>
    <pc:docChg chg="modSld">
      <pc:chgData name="Zhijun Xu" userId="S::xuzhijun@yorku.ca::a89ba01b-b2ef-45d7-8c44-d01c51ac55f0" providerId="AD" clId="Web-{3B647D7C-DDA5-6EA4-6618-1904EFECC1F9}" dt="2023-08-27T12:06:42.807" v="13"/>
      <pc:docMkLst>
        <pc:docMk/>
      </pc:docMkLst>
      <pc:sldChg chg="modSp">
        <pc:chgData name="Zhijun Xu" userId="S::xuzhijun@yorku.ca::a89ba01b-b2ef-45d7-8c44-d01c51ac55f0" providerId="AD" clId="Web-{3B647D7C-DDA5-6EA4-6618-1904EFECC1F9}" dt="2023-08-27T12:06:42.807" v="13"/>
        <pc:sldMkLst>
          <pc:docMk/>
          <pc:sldMk cId="1677694478" sldId="257"/>
        </pc:sldMkLst>
        <pc:graphicFrameChg chg="mod modGraphic">
          <ac:chgData name="Zhijun Xu" userId="S::xuzhijun@yorku.ca::a89ba01b-b2ef-45d7-8c44-d01c51ac55f0" providerId="AD" clId="Web-{3B647D7C-DDA5-6EA4-6618-1904EFECC1F9}" dt="2023-08-27T12:06:42.807" v="13"/>
          <ac:graphicFrameMkLst>
            <pc:docMk/>
            <pc:sldMk cId="1677694478" sldId="257"/>
            <ac:graphicFrameMk id="6" creationId="{67A84943-3092-2EC7-55AF-139D1D1E7BB3}"/>
          </ac:graphicFrameMkLst>
        </pc:graphicFrameChg>
      </pc:sldChg>
    </pc:docChg>
  </pc:docChgLst>
  <pc:docChgLst>
    <pc:chgData name="Han Xu" userId="S::xuhan17@yorku.ca::023d9ac8-a5ff-4899-a065-1e45fdbc17cb" providerId="AD" clId="Web-{F8860F77-3CCB-DBB9-BA22-039D511700FD}"/>
    <pc:docChg chg="modSld">
      <pc:chgData name="Han Xu" userId="S::xuhan17@yorku.ca::023d9ac8-a5ff-4899-a065-1e45fdbc17cb" providerId="AD" clId="Web-{F8860F77-3CCB-DBB9-BA22-039D511700FD}" dt="2023-05-07T14:40:18.600" v="10" actId="20577"/>
      <pc:docMkLst>
        <pc:docMk/>
      </pc:docMkLst>
      <pc:sldChg chg="modSp">
        <pc:chgData name="Han Xu" userId="S::xuhan17@yorku.ca::023d9ac8-a5ff-4899-a065-1e45fdbc17cb" providerId="AD" clId="Web-{F8860F77-3CCB-DBB9-BA22-039D511700FD}" dt="2023-05-07T14:40:18.600" v="10" actId="20577"/>
        <pc:sldMkLst>
          <pc:docMk/>
          <pc:sldMk cId="2095904276" sldId="317"/>
        </pc:sldMkLst>
        <pc:spChg chg="mod">
          <ac:chgData name="Han Xu" userId="S::xuhan17@yorku.ca::023d9ac8-a5ff-4899-a065-1e45fdbc17cb" providerId="AD" clId="Web-{F8860F77-3CCB-DBB9-BA22-039D511700FD}" dt="2023-05-07T14:40:18.600" v="10" actId="20577"/>
          <ac:spMkLst>
            <pc:docMk/>
            <pc:sldMk cId="2095904276" sldId="317"/>
            <ac:spMk id="3" creationId="{058110EC-F8EF-51EF-D3F4-4F6A2F3C7693}"/>
          </ac:spMkLst>
        </pc:spChg>
      </pc:sldChg>
    </pc:docChg>
  </pc:docChgLst>
  <pc:docChgLst>
    <pc:chgData name="Kunyuan Chen" userId="S::kychen98@yorku.ca::1e9e351a-f2d7-4aba-8ea3-289a960e01f2" providerId="AD" clId="Web-{FA99C642-930C-9551-8920-8B9791D5B28C}"/>
    <pc:docChg chg="modSld">
      <pc:chgData name="Kunyuan Chen" userId="S::kychen98@yorku.ca::1e9e351a-f2d7-4aba-8ea3-289a960e01f2" providerId="AD" clId="Web-{FA99C642-930C-9551-8920-8B9791D5B28C}" dt="2023-03-02T13:50:15.162" v="4"/>
      <pc:docMkLst>
        <pc:docMk/>
      </pc:docMkLst>
      <pc:sldChg chg="modSp">
        <pc:chgData name="Kunyuan Chen" userId="S::kychen98@yorku.ca::1e9e351a-f2d7-4aba-8ea3-289a960e01f2" providerId="AD" clId="Web-{FA99C642-930C-9551-8920-8B9791D5B28C}" dt="2023-03-02T13:50:15.162" v="4"/>
        <pc:sldMkLst>
          <pc:docMk/>
          <pc:sldMk cId="1893360385" sldId="256"/>
        </pc:sldMkLst>
        <pc:spChg chg="mod">
          <ac:chgData name="Kunyuan Chen" userId="S::kychen98@yorku.ca::1e9e351a-f2d7-4aba-8ea3-289a960e01f2" providerId="AD" clId="Web-{FA99C642-930C-9551-8920-8B9791D5B28C}" dt="2023-03-02T13:50:15.162" v="4"/>
          <ac:spMkLst>
            <pc:docMk/>
            <pc:sldMk cId="1893360385" sldId="256"/>
            <ac:spMk id="3" creationId="{9D570E22-F7A3-D043-86AF-296C308A42FD}"/>
          </ac:spMkLst>
        </pc:spChg>
      </pc:sldChg>
      <pc:sldChg chg="modSp">
        <pc:chgData name="Kunyuan Chen" userId="S::kychen98@yorku.ca::1e9e351a-f2d7-4aba-8ea3-289a960e01f2" providerId="AD" clId="Web-{FA99C642-930C-9551-8920-8B9791D5B28C}" dt="2023-03-02T13:50:15.162" v="4"/>
        <pc:sldMkLst>
          <pc:docMk/>
          <pc:sldMk cId="1677694478" sldId="257"/>
        </pc:sldMkLst>
        <pc:graphicFrameChg chg="modGraphic">
          <ac:chgData name="Kunyuan Chen" userId="S::kychen98@yorku.ca::1e9e351a-f2d7-4aba-8ea3-289a960e01f2" providerId="AD" clId="Web-{FA99C642-930C-9551-8920-8B9791D5B28C}" dt="2023-03-02T13:50:15.162" v="4"/>
          <ac:graphicFrameMkLst>
            <pc:docMk/>
            <pc:sldMk cId="1677694478" sldId="257"/>
            <ac:graphicFrameMk id="6" creationId="{67A84943-3092-2EC7-55AF-139D1D1E7BB3}"/>
          </ac:graphicFrameMkLst>
        </pc:graphicFrameChg>
      </pc:sldChg>
      <pc:sldChg chg="modSp">
        <pc:chgData name="Kunyuan Chen" userId="S::kychen98@yorku.ca::1e9e351a-f2d7-4aba-8ea3-289a960e01f2" providerId="AD" clId="Web-{FA99C642-930C-9551-8920-8B9791D5B28C}" dt="2023-03-02T13:50:15.162" v="4"/>
        <pc:sldMkLst>
          <pc:docMk/>
          <pc:sldMk cId="648229866" sldId="291"/>
        </pc:sldMkLst>
        <pc:spChg chg="mod">
          <ac:chgData name="Kunyuan Chen" userId="S::kychen98@yorku.ca::1e9e351a-f2d7-4aba-8ea3-289a960e01f2" providerId="AD" clId="Web-{FA99C642-930C-9551-8920-8B9791D5B28C}" dt="2023-03-02T13:50:15.162" v="4"/>
          <ac:spMkLst>
            <pc:docMk/>
            <pc:sldMk cId="648229866" sldId="291"/>
            <ac:spMk id="2" creationId="{99DB5918-2469-49BF-9EF7-932C50D31087}"/>
          </ac:spMkLst>
        </pc:spChg>
      </pc:sldChg>
      <pc:sldChg chg="modSp">
        <pc:chgData name="Kunyuan Chen" userId="S::kychen98@yorku.ca::1e9e351a-f2d7-4aba-8ea3-289a960e01f2" providerId="AD" clId="Web-{FA99C642-930C-9551-8920-8B9791D5B28C}" dt="2023-03-02T13:50:15.162" v="4"/>
        <pc:sldMkLst>
          <pc:docMk/>
          <pc:sldMk cId="2850350873" sldId="297"/>
        </pc:sldMkLst>
        <pc:spChg chg="mod">
          <ac:chgData name="Kunyuan Chen" userId="S::kychen98@yorku.ca::1e9e351a-f2d7-4aba-8ea3-289a960e01f2" providerId="AD" clId="Web-{FA99C642-930C-9551-8920-8B9791D5B28C}" dt="2023-03-02T13:50:15.162" v="4"/>
          <ac:spMkLst>
            <pc:docMk/>
            <pc:sldMk cId="2850350873" sldId="297"/>
            <ac:spMk id="4" creationId="{EE7A33D6-3D79-3831-F290-18D642A161AE}"/>
          </ac:spMkLst>
        </pc:spChg>
      </pc:sldChg>
    </pc:docChg>
  </pc:docChgLst>
  <pc:docChgLst>
    <pc:chgData name="Ke Ren" userId="S::keren99@yorku.ca::b18caad6-576d-4e48-b329-7e64087180a3" providerId="AD" clId="Web-{1120C358-8B33-490D-13ED-791DBF1B41BF}"/>
    <pc:docChg chg="modSld">
      <pc:chgData name="Ke Ren" userId="S::keren99@yorku.ca::b18caad6-576d-4e48-b329-7e64087180a3" providerId="AD" clId="Web-{1120C358-8B33-490D-13ED-791DBF1B41BF}" dt="2023-01-22T22:23:11.257" v="3" actId="20577"/>
      <pc:docMkLst>
        <pc:docMk/>
      </pc:docMkLst>
      <pc:sldChg chg="modSp">
        <pc:chgData name="Ke Ren" userId="S::keren99@yorku.ca::b18caad6-576d-4e48-b329-7e64087180a3" providerId="AD" clId="Web-{1120C358-8B33-490D-13ED-791DBF1B41BF}" dt="2023-01-22T22:23:11.257" v="3" actId="20577"/>
        <pc:sldMkLst>
          <pc:docMk/>
          <pc:sldMk cId="4029103341" sldId="265"/>
        </pc:sldMkLst>
        <pc:spChg chg="mod">
          <ac:chgData name="Ke Ren" userId="S::keren99@yorku.ca::b18caad6-576d-4e48-b329-7e64087180a3" providerId="AD" clId="Web-{1120C358-8B33-490D-13ED-791DBF1B41BF}" dt="2023-01-22T22:23:11.257" v="3" actId="20577"/>
          <ac:spMkLst>
            <pc:docMk/>
            <pc:sldMk cId="4029103341" sldId="265"/>
            <ac:spMk id="3" creationId="{A4ABC0FE-E0EA-471A-9AFA-CC32C9EB6FAF}"/>
          </ac:spMkLst>
        </pc:spChg>
      </pc:sldChg>
    </pc:docChg>
  </pc:docChgLst>
  <pc:docChgLst>
    <pc:chgData name="Shanji Gao" userId="S::gaox0900@yorku.ca::a121a833-1c31-48aa-8f92-87e3d71fefd6" providerId="AD" clId="Web-{B29B5EC2-9BC3-3AB8-0DBB-1960D132DDA1}"/>
    <pc:docChg chg="modSld">
      <pc:chgData name="Shanji Gao" userId="S::gaox0900@yorku.ca::a121a833-1c31-48aa-8f92-87e3d71fefd6" providerId="AD" clId="Web-{B29B5EC2-9BC3-3AB8-0DBB-1960D132DDA1}" dt="2023-01-23T02:32:54.483" v="1" actId="20577"/>
      <pc:docMkLst>
        <pc:docMk/>
      </pc:docMkLst>
      <pc:sldChg chg="modSp">
        <pc:chgData name="Shanji Gao" userId="S::gaox0900@yorku.ca::a121a833-1c31-48aa-8f92-87e3d71fefd6" providerId="AD" clId="Web-{B29B5EC2-9BC3-3AB8-0DBB-1960D132DDA1}" dt="2023-01-23T02:32:54.483" v="1" actId="20577"/>
        <pc:sldMkLst>
          <pc:docMk/>
          <pc:sldMk cId="2825157082" sldId="282"/>
        </pc:sldMkLst>
        <pc:spChg chg="mod">
          <ac:chgData name="Shanji Gao" userId="S::gaox0900@yorku.ca::a121a833-1c31-48aa-8f92-87e3d71fefd6" providerId="AD" clId="Web-{B29B5EC2-9BC3-3AB8-0DBB-1960D132DDA1}" dt="2023-01-23T02:32:54.483" v="1" actId="20577"/>
          <ac:spMkLst>
            <pc:docMk/>
            <pc:sldMk cId="2825157082" sldId="282"/>
            <ac:spMk id="4" creationId="{5EEB0F7D-8F41-401F-9582-DF228852B3F9}"/>
          </ac:spMkLst>
        </pc:spChg>
      </pc:sldChg>
    </pc:docChg>
  </pc:docChgLst>
  <pc:docChgLst>
    <pc:chgData name="Shanji Gao" userId="S::gaox0900@yorku.ca::a121a833-1c31-48aa-8f92-87e3d71fefd6" providerId="AD" clId="Web-{C834861C-A9CB-43D1-2677-539CF1EA7961}"/>
    <pc:docChg chg="addSld modSld">
      <pc:chgData name="Shanji Gao" userId="S::gaox0900@yorku.ca::a121a833-1c31-48aa-8f92-87e3d71fefd6" providerId="AD" clId="Web-{C834861C-A9CB-43D1-2677-539CF1EA7961}" dt="2023-01-12T19:22:08.554" v="854" actId="20577"/>
      <pc:docMkLst>
        <pc:docMk/>
      </pc:docMkLst>
      <pc:sldChg chg="modSp">
        <pc:chgData name="Shanji Gao" userId="S::gaox0900@yorku.ca::a121a833-1c31-48aa-8f92-87e3d71fefd6" providerId="AD" clId="Web-{C834861C-A9CB-43D1-2677-539CF1EA7961}" dt="2023-01-12T19:09:35.761" v="802" actId="20577"/>
        <pc:sldMkLst>
          <pc:docMk/>
          <pc:sldMk cId="326171079" sldId="266"/>
        </pc:sldMkLst>
        <pc:spChg chg="mod">
          <ac:chgData name="Shanji Gao" userId="S::gaox0900@yorku.ca::a121a833-1c31-48aa-8f92-87e3d71fefd6" providerId="AD" clId="Web-{C834861C-A9CB-43D1-2677-539CF1EA7961}" dt="2023-01-12T19:09:35.761" v="802" actId="20577"/>
          <ac:spMkLst>
            <pc:docMk/>
            <pc:sldMk cId="326171079" sldId="266"/>
            <ac:spMk id="3" creationId="{50F3284C-F435-4F7C-ACAD-BFCC59775936}"/>
          </ac:spMkLst>
        </pc:spChg>
      </pc:sldChg>
      <pc:sldChg chg="addSp delSp modSp">
        <pc:chgData name="Shanji Gao" userId="S::gaox0900@yorku.ca::a121a833-1c31-48aa-8f92-87e3d71fefd6" providerId="AD" clId="Web-{C834861C-A9CB-43D1-2677-539CF1EA7961}" dt="2023-01-12T18:51:58.572" v="752" actId="1076"/>
        <pc:sldMkLst>
          <pc:docMk/>
          <pc:sldMk cId="1023335042" sldId="273"/>
        </pc:sldMkLst>
        <pc:spChg chg="mod">
          <ac:chgData name="Shanji Gao" userId="S::gaox0900@yorku.ca::a121a833-1c31-48aa-8f92-87e3d71fefd6" providerId="AD" clId="Web-{C834861C-A9CB-43D1-2677-539CF1EA7961}" dt="2023-01-12T18:49:58.663" v="710" actId="1076"/>
          <ac:spMkLst>
            <pc:docMk/>
            <pc:sldMk cId="1023335042" sldId="273"/>
            <ac:spMk id="2" creationId="{C49093F5-4705-4F60-959D-1948A1EB4BA7}"/>
          </ac:spMkLst>
        </pc:spChg>
        <pc:spChg chg="mod">
          <ac:chgData name="Shanji Gao" userId="S::gaox0900@yorku.ca::a121a833-1c31-48aa-8f92-87e3d71fefd6" providerId="AD" clId="Web-{C834861C-A9CB-43D1-2677-539CF1EA7961}" dt="2023-01-12T18:16:50.818" v="5" actId="20577"/>
          <ac:spMkLst>
            <pc:docMk/>
            <pc:sldMk cId="1023335042" sldId="273"/>
            <ac:spMk id="3" creationId="{3592541B-D57E-1DFF-E454-1EE364BF3C51}"/>
          </ac:spMkLst>
        </pc:spChg>
        <pc:spChg chg="add del mod">
          <ac:chgData name="Shanji Gao" userId="S::gaox0900@yorku.ca::a121a833-1c31-48aa-8f92-87e3d71fefd6" providerId="AD" clId="Web-{C834861C-A9CB-43D1-2677-539CF1EA7961}" dt="2023-01-12T18:38:14.980" v="352"/>
          <ac:spMkLst>
            <pc:docMk/>
            <pc:sldMk cId="1023335042" sldId="273"/>
            <ac:spMk id="6" creationId="{0AE9ECA5-F600-7B9D-CB35-E64FF4F88C05}"/>
          </ac:spMkLst>
        </pc:spChg>
        <pc:spChg chg="add del mod">
          <ac:chgData name="Shanji Gao" userId="S::gaox0900@yorku.ca::a121a833-1c31-48aa-8f92-87e3d71fefd6" providerId="AD" clId="Web-{C834861C-A9CB-43D1-2677-539CF1EA7961}" dt="2023-01-12T18:37:47.370" v="344"/>
          <ac:spMkLst>
            <pc:docMk/>
            <pc:sldMk cId="1023335042" sldId="273"/>
            <ac:spMk id="10" creationId="{0BF82765-6FE5-83B6-D2BF-97CA5797F005}"/>
          </ac:spMkLst>
        </pc:spChg>
        <pc:spChg chg="add del mod">
          <ac:chgData name="Shanji Gao" userId="S::gaox0900@yorku.ca::a121a833-1c31-48aa-8f92-87e3d71fefd6" providerId="AD" clId="Web-{C834861C-A9CB-43D1-2677-539CF1EA7961}" dt="2023-01-12T18:39:23.356" v="370"/>
          <ac:spMkLst>
            <pc:docMk/>
            <pc:sldMk cId="1023335042" sldId="273"/>
            <ac:spMk id="12" creationId="{A3B76E9E-0AF1-6D8C-F9EB-7F70E1EEE95F}"/>
          </ac:spMkLst>
        </pc:spChg>
        <pc:spChg chg="add del mod">
          <ac:chgData name="Shanji Gao" userId="S::gaox0900@yorku.ca::a121a833-1c31-48aa-8f92-87e3d71fefd6" providerId="AD" clId="Web-{C834861C-A9CB-43D1-2677-539CF1EA7961}" dt="2023-01-12T18:39:25.622" v="373"/>
          <ac:spMkLst>
            <pc:docMk/>
            <pc:sldMk cId="1023335042" sldId="273"/>
            <ac:spMk id="13" creationId="{DFB7B33C-12B8-AF13-9E08-DDB009F9C25F}"/>
          </ac:spMkLst>
        </pc:spChg>
        <pc:spChg chg="add mod">
          <ac:chgData name="Shanji Gao" userId="S::gaox0900@yorku.ca::a121a833-1c31-48aa-8f92-87e3d71fefd6" providerId="AD" clId="Web-{C834861C-A9CB-43D1-2677-539CF1EA7961}" dt="2023-01-12T18:51:58.572" v="752" actId="1076"/>
          <ac:spMkLst>
            <pc:docMk/>
            <pc:sldMk cId="1023335042" sldId="273"/>
            <ac:spMk id="23" creationId="{F03ABA4E-E69E-2337-3ED1-F6D1AA2D0078}"/>
          </ac:spMkLst>
        </pc:spChg>
        <pc:spChg chg="add mod">
          <ac:chgData name="Shanji Gao" userId="S::gaox0900@yorku.ca::a121a833-1c31-48aa-8f92-87e3d71fefd6" providerId="AD" clId="Web-{C834861C-A9CB-43D1-2677-539CF1EA7961}" dt="2023-01-12T18:45:25.549" v="521" actId="20577"/>
          <ac:spMkLst>
            <pc:docMk/>
            <pc:sldMk cId="1023335042" sldId="273"/>
            <ac:spMk id="36" creationId="{937336A9-7BA0-C3C1-258D-4946B32D0D64}"/>
          </ac:spMkLst>
        </pc:spChg>
        <pc:spChg chg="add mod">
          <ac:chgData name="Shanji Gao" userId="S::gaox0900@yorku.ca::a121a833-1c31-48aa-8f92-87e3d71fefd6" providerId="AD" clId="Web-{C834861C-A9CB-43D1-2677-539CF1EA7961}" dt="2023-01-12T18:47:58.974" v="635" actId="1076"/>
          <ac:spMkLst>
            <pc:docMk/>
            <pc:sldMk cId="1023335042" sldId="273"/>
            <ac:spMk id="39" creationId="{66678A99-BFBC-E7D9-54A5-808A468156D0}"/>
          </ac:spMkLst>
        </pc:spChg>
        <pc:spChg chg="add mod">
          <ac:chgData name="Shanji Gao" userId="S::gaox0900@yorku.ca::a121a833-1c31-48aa-8f92-87e3d71fefd6" providerId="AD" clId="Web-{C834861C-A9CB-43D1-2677-539CF1EA7961}" dt="2023-01-12T18:48:07.130" v="637" actId="1076"/>
          <ac:spMkLst>
            <pc:docMk/>
            <pc:sldMk cId="1023335042" sldId="273"/>
            <ac:spMk id="40" creationId="{C29F1EAA-7A6F-964D-4E75-BFF3CEC2A1E2}"/>
          </ac:spMkLst>
        </pc:spChg>
        <pc:spChg chg="add mod">
          <ac:chgData name="Shanji Gao" userId="S::gaox0900@yorku.ca::a121a833-1c31-48aa-8f92-87e3d71fefd6" providerId="AD" clId="Web-{C834861C-A9CB-43D1-2677-539CF1EA7961}" dt="2023-01-12T18:48:03.208" v="636" actId="1076"/>
          <ac:spMkLst>
            <pc:docMk/>
            <pc:sldMk cId="1023335042" sldId="273"/>
            <ac:spMk id="41" creationId="{9A95558C-FBED-5CBE-B36D-397D9E48A7BF}"/>
          </ac:spMkLst>
        </pc:spChg>
        <pc:spChg chg="add mod">
          <ac:chgData name="Shanji Gao" userId="S::gaox0900@yorku.ca::a121a833-1c31-48aa-8f92-87e3d71fefd6" providerId="AD" clId="Web-{C834861C-A9CB-43D1-2677-539CF1EA7961}" dt="2023-01-12T18:51:41.946" v="748" actId="1076"/>
          <ac:spMkLst>
            <pc:docMk/>
            <pc:sldMk cId="1023335042" sldId="273"/>
            <ac:spMk id="42" creationId="{8CD51B4F-3DCE-3854-94EC-65EE4AB7CF59}"/>
          </ac:spMkLst>
        </pc:spChg>
        <pc:spChg chg="add mod">
          <ac:chgData name="Shanji Gao" userId="S::gaox0900@yorku.ca::a121a833-1c31-48aa-8f92-87e3d71fefd6" providerId="AD" clId="Web-{C834861C-A9CB-43D1-2677-539CF1EA7961}" dt="2023-01-12T18:51:44.478" v="749" actId="1076"/>
          <ac:spMkLst>
            <pc:docMk/>
            <pc:sldMk cId="1023335042" sldId="273"/>
            <ac:spMk id="43" creationId="{5B942A16-A153-4FBE-DE07-818241AD2828}"/>
          </ac:spMkLst>
        </pc:spChg>
        <pc:spChg chg="add mod">
          <ac:chgData name="Shanji Gao" userId="S::gaox0900@yorku.ca::a121a833-1c31-48aa-8f92-87e3d71fefd6" providerId="AD" clId="Web-{C834861C-A9CB-43D1-2677-539CF1EA7961}" dt="2023-01-12T18:51:52.493" v="750" actId="1076"/>
          <ac:spMkLst>
            <pc:docMk/>
            <pc:sldMk cId="1023335042" sldId="273"/>
            <ac:spMk id="44" creationId="{1AD224ED-D001-961C-080B-55276AD87735}"/>
          </ac:spMkLst>
        </pc:spChg>
        <pc:picChg chg="add del mod">
          <ac:chgData name="Shanji Gao" userId="S::gaox0900@yorku.ca::a121a833-1c31-48aa-8f92-87e3d71fefd6" providerId="AD" clId="Web-{C834861C-A9CB-43D1-2677-539CF1EA7961}" dt="2023-01-12T18:38:13.042" v="351"/>
          <ac:picMkLst>
            <pc:docMk/>
            <pc:sldMk cId="1023335042" sldId="273"/>
            <ac:picMk id="5" creationId="{E3FB4E56-0F1A-E4EE-563F-4AB3CEA4E802}"/>
          </ac:picMkLst>
        </pc:picChg>
        <pc:picChg chg="del">
          <ac:chgData name="Shanji Gao" userId="S::gaox0900@yorku.ca::a121a833-1c31-48aa-8f92-87e3d71fefd6" providerId="AD" clId="Web-{C834861C-A9CB-43D1-2677-539CF1EA7961}" dt="2023-01-12T18:30:19.660" v="251"/>
          <ac:picMkLst>
            <pc:docMk/>
            <pc:sldMk cId="1023335042" sldId="273"/>
            <ac:picMk id="7" creationId="{8C96914A-FB63-5877-C5AC-EA9C4FBEE1FE}"/>
          </ac:picMkLst>
        </pc:picChg>
        <pc:picChg chg="del">
          <ac:chgData name="Shanji Gao" userId="S::gaox0900@yorku.ca::a121a833-1c31-48aa-8f92-87e3d71fefd6" providerId="AD" clId="Web-{C834861C-A9CB-43D1-2677-539CF1EA7961}" dt="2023-01-12T18:30:18.847" v="250"/>
          <ac:picMkLst>
            <pc:docMk/>
            <pc:sldMk cId="1023335042" sldId="273"/>
            <ac:picMk id="8" creationId="{900FD941-155A-7536-5520-7FDC1C03C956}"/>
          </ac:picMkLst>
        </pc:picChg>
        <pc:picChg chg="add del mod">
          <ac:chgData name="Shanji Gao" userId="S::gaox0900@yorku.ca::a121a833-1c31-48aa-8f92-87e3d71fefd6" providerId="AD" clId="Web-{C834861C-A9CB-43D1-2677-539CF1EA7961}" dt="2023-01-12T18:37:44.933" v="342"/>
          <ac:picMkLst>
            <pc:docMk/>
            <pc:sldMk cId="1023335042" sldId="273"/>
            <ac:picMk id="9" creationId="{3B58BBFD-5387-33BE-A353-B41103A78346}"/>
          </ac:picMkLst>
        </pc:picChg>
        <pc:picChg chg="add del mod">
          <ac:chgData name="Shanji Gao" userId="S::gaox0900@yorku.ca::a121a833-1c31-48aa-8f92-87e3d71fefd6" providerId="AD" clId="Web-{C834861C-A9CB-43D1-2677-539CF1EA7961}" dt="2023-01-12T18:39:21.372" v="369"/>
          <ac:picMkLst>
            <pc:docMk/>
            <pc:sldMk cId="1023335042" sldId="273"/>
            <ac:picMk id="11" creationId="{B8694BE5-A836-7017-E5C8-CF43285B3955}"/>
          </ac:picMkLst>
        </pc:picChg>
        <pc:picChg chg="add mod">
          <ac:chgData name="Shanji Gao" userId="S::gaox0900@yorku.ca::a121a833-1c31-48aa-8f92-87e3d71fefd6" providerId="AD" clId="Web-{C834861C-A9CB-43D1-2677-539CF1EA7961}" dt="2023-01-12T18:33:20.350" v="304" actId="1076"/>
          <ac:picMkLst>
            <pc:docMk/>
            <pc:sldMk cId="1023335042" sldId="273"/>
            <ac:picMk id="14" creationId="{4895EE57-997D-3C4C-C403-B824500DA3BA}"/>
          </ac:picMkLst>
        </pc:picChg>
        <pc:picChg chg="add mod">
          <ac:chgData name="Shanji Gao" userId="S::gaox0900@yorku.ca::a121a833-1c31-48aa-8f92-87e3d71fefd6" providerId="AD" clId="Web-{C834861C-A9CB-43D1-2677-539CF1EA7961}" dt="2023-01-12T18:39:30.294" v="375" actId="1076"/>
          <ac:picMkLst>
            <pc:docMk/>
            <pc:sldMk cId="1023335042" sldId="273"/>
            <ac:picMk id="15" creationId="{59025BFE-0CE3-57AB-80D4-E797834D1EC5}"/>
          </ac:picMkLst>
        </pc:picChg>
        <pc:picChg chg="add mod">
          <ac:chgData name="Shanji Gao" userId="S::gaox0900@yorku.ca::a121a833-1c31-48aa-8f92-87e3d71fefd6" providerId="AD" clId="Web-{C834861C-A9CB-43D1-2677-539CF1EA7961}" dt="2023-01-12T18:47:38.724" v="630" actId="1076"/>
          <ac:picMkLst>
            <pc:docMk/>
            <pc:sldMk cId="1023335042" sldId="273"/>
            <ac:picMk id="16" creationId="{76A6C7A8-350D-50B7-EBED-F981D57705D6}"/>
          </ac:picMkLst>
        </pc:picChg>
        <pc:picChg chg="add mod">
          <ac:chgData name="Shanji Gao" userId="S::gaox0900@yorku.ca::a121a833-1c31-48aa-8f92-87e3d71fefd6" providerId="AD" clId="Web-{C834861C-A9CB-43D1-2677-539CF1EA7961}" dt="2023-01-12T18:36:22.322" v="324" actId="1076"/>
          <ac:picMkLst>
            <pc:docMk/>
            <pc:sldMk cId="1023335042" sldId="273"/>
            <ac:picMk id="17" creationId="{53F71C2A-00D9-D7BB-6B77-0EF39FAE87B9}"/>
          </ac:picMkLst>
        </pc:picChg>
        <pc:picChg chg="add mod">
          <ac:chgData name="Shanji Gao" userId="S::gaox0900@yorku.ca::a121a833-1c31-48aa-8f92-87e3d71fefd6" providerId="AD" clId="Web-{C834861C-A9CB-43D1-2677-539CF1EA7961}" dt="2023-01-12T18:39:28.544" v="374" actId="1076"/>
          <ac:picMkLst>
            <pc:docMk/>
            <pc:sldMk cId="1023335042" sldId="273"/>
            <ac:picMk id="18" creationId="{DA1E5FE1-0F5A-6CB7-8A66-FAEEE4395E6B}"/>
          </ac:picMkLst>
        </pc:picChg>
        <pc:picChg chg="add mod">
          <ac:chgData name="Shanji Gao" userId="S::gaox0900@yorku.ca::a121a833-1c31-48aa-8f92-87e3d71fefd6" providerId="AD" clId="Web-{C834861C-A9CB-43D1-2677-539CF1EA7961}" dt="2023-01-12T18:47:44.270" v="632" actId="1076"/>
          <ac:picMkLst>
            <pc:docMk/>
            <pc:sldMk cId="1023335042" sldId="273"/>
            <ac:picMk id="19" creationId="{D8E2E44B-AD78-3D64-FD82-64592F684422}"/>
          </ac:picMkLst>
        </pc:picChg>
        <pc:picChg chg="add mod">
          <ac:chgData name="Shanji Gao" userId="S::gaox0900@yorku.ca::a121a833-1c31-48aa-8f92-87e3d71fefd6" providerId="AD" clId="Web-{C834861C-A9CB-43D1-2677-539CF1EA7961}" dt="2023-01-12T18:47:46.302" v="633" actId="1076"/>
          <ac:picMkLst>
            <pc:docMk/>
            <pc:sldMk cId="1023335042" sldId="273"/>
            <ac:picMk id="21" creationId="{728B031F-78FE-2109-523E-EB48BD33763C}"/>
          </ac:picMkLst>
        </pc:picChg>
        <pc:picChg chg="del">
          <ac:chgData name="Shanji Gao" userId="S::gaox0900@yorku.ca::a121a833-1c31-48aa-8f92-87e3d71fefd6" providerId="AD" clId="Web-{C834861C-A9CB-43D1-2677-539CF1EA7961}" dt="2023-01-12T18:31:31.645" v="295"/>
          <ac:picMkLst>
            <pc:docMk/>
            <pc:sldMk cId="1023335042" sldId="273"/>
            <ac:picMk id="24" creationId="{F0F9B7B8-0B1A-63D9-9B19-B88EC88DEA5D}"/>
          </ac:picMkLst>
        </pc:picChg>
        <pc:picChg chg="del">
          <ac:chgData name="Shanji Gao" userId="S::gaox0900@yorku.ca::a121a833-1c31-48aa-8f92-87e3d71fefd6" providerId="AD" clId="Web-{C834861C-A9CB-43D1-2677-539CF1EA7961}" dt="2023-01-12T18:31:38.614" v="296"/>
          <ac:picMkLst>
            <pc:docMk/>
            <pc:sldMk cId="1023335042" sldId="273"/>
            <ac:picMk id="25" creationId="{2CE5ADD4-5696-1169-AC26-0FAB193512FC}"/>
          </ac:picMkLst>
        </pc:picChg>
        <pc:picChg chg="del">
          <ac:chgData name="Shanji Gao" userId="S::gaox0900@yorku.ca::a121a833-1c31-48aa-8f92-87e3d71fefd6" providerId="AD" clId="Web-{C834861C-A9CB-43D1-2677-539CF1EA7961}" dt="2023-01-12T18:31:30.411" v="294"/>
          <ac:picMkLst>
            <pc:docMk/>
            <pc:sldMk cId="1023335042" sldId="273"/>
            <ac:picMk id="26" creationId="{275AD1A1-0E4B-142F-6A64-F059D6BAF9BB}"/>
          </ac:picMkLst>
        </pc:picChg>
        <pc:picChg chg="del">
          <ac:chgData name="Shanji Gao" userId="S::gaox0900@yorku.ca::a121a833-1c31-48aa-8f92-87e3d71fefd6" providerId="AD" clId="Web-{C834861C-A9CB-43D1-2677-539CF1EA7961}" dt="2023-01-12T18:31:39.098" v="297"/>
          <ac:picMkLst>
            <pc:docMk/>
            <pc:sldMk cId="1023335042" sldId="273"/>
            <ac:picMk id="27" creationId="{CBD2768B-DD49-007B-2AB8-0DBAF621DABA}"/>
          </ac:picMkLst>
        </pc:picChg>
        <pc:picChg chg="del">
          <ac:chgData name="Shanji Gao" userId="S::gaox0900@yorku.ca::a121a833-1c31-48aa-8f92-87e3d71fefd6" providerId="AD" clId="Web-{C834861C-A9CB-43D1-2677-539CF1EA7961}" dt="2023-01-12T18:22:57.371" v="8"/>
          <ac:picMkLst>
            <pc:docMk/>
            <pc:sldMk cId="1023335042" sldId="273"/>
            <ac:picMk id="28" creationId="{6C6EC5A0-3B01-6A75-D06D-98981C049A99}"/>
          </ac:picMkLst>
        </pc:picChg>
        <pc:picChg chg="del">
          <ac:chgData name="Shanji Gao" userId="S::gaox0900@yorku.ca::a121a833-1c31-48aa-8f92-87e3d71fefd6" providerId="AD" clId="Web-{C834861C-A9CB-43D1-2677-539CF1EA7961}" dt="2023-01-12T18:23:15.934" v="15"/>
          <ac:picMkLst>
            <pc:docMk/>
            <pc:sldMk cId="1023335042" sldId="273"/>
            <ac:picMk id="29" creationId="{808362AE-4EA4-6202-698D-DE5542DF95AA}"/>
          </ac:picMkLst>
        </pc:picChg>
        <pc:picChg chg="del">
          <ac:chgData name="Shanji Gao" userId="S::gaox0900@yorku.ca::a121a833-1c31-48aa-8f92-87e3d71fefd6" providerId="AD" clId="Web-{C834861C-A9CB-43D1-2677-539CF1EA7961}" dt="2023-01-12T18:31:41.052" v="298"/>
          <ac:picMkLst>
            <pc:docMk/>
            <pc:sldMk cId="1023335042" sldId="273"/>
            <ac:picMk id="30" creationId="{DFCE21D1-2AEB-75E4-240A-9A0CF60C4D29}"/>
          </ac:picMkLst>
        </pc:picChg>
        <pc:picChg chg="del">
          <ac:chgData name="Shanji Gao" userId="S::gaox0900@yorku.ca::a121a833-1c31-48aa-8f92-87e3d71fefd6" providerId="AD" clId="Web-{C834861C-A9CB-43D1-2677-539CF1EA7961}" dt="2023-01-12T18:31:41.786" v="299"/>
          <ac:picMkLst>
            <pc:docMk/>
            <pc:sldMk cId="1023335042" sldId="273"/>
            <ac:picMk id="31" creationId="{A641D6C6-B449-D752-F2D4-7F1B331E05FA}"/>
          </ac:picMkLst>
        </pc:picChg>
        <pc:picChg chg="del">
          <ac:chgData name="Shanji Gao" userId="S::gaox0900@yorku.ca::a121a833-1c31-48aa-8f92-87e3d71fefd6" providerId="AD" clId="Web-{C834861C-A9CB-43D1-2677-539CF1EA7961}" dt="2023-01-12T18:25:30.733" v="89"/>
          <ac:picMkLst>
            <pc:docMk/>
            <pc:sldMk cId="1023335042" sldId="273"/>
            <ac:picMk id="32" creationId="{BC154A53-6A6C-016C-4CCE-B4D5B21B9923}"/>
          </ac:picMkLst>
        </pc:picChg>
        <pc:picChg chg="del">
          <ac:chgData name="Shanji Gao" userId="S::gaox0900@yorku.ca::a121a833-1c31-48aa-8f92-87e3d71fefd6" providerId="AD" clId="Web-{C834861C-A9CB-43D1-2677-539CF1EA7961}" dt="2023-01-12T18:25:46.202" v="94"/>
          <ac:picMkLst>
            <pc:docMk/>
            <pc:sldMk cId="1023335042" sldId="273"/>
            <ac:picMk id="33" creationId="{F5093772-D26D-C7E7-9E6C-622B29C3EA99}"/>
          </ac:picMkLst>
        </pc:picChg>
        <pc:picChg chg="mod">
          <ac:chgData name="Shanji Gao" userId="S::gaox0900@yorku.ca::a121a833-1c31-48aa-8f92-87e3d71fefd6" providerId="AD" clId="Web-{C834861C-A9CB-43D1-2677-539CF1EA7961}" dt="2023-01-12T18:47:40.677" v="631" actId="1076"/>
          <ac:picMkLst>
            <pc:docMk/>
            <pc:sldMk cId="1023335042" sldId="273"/>
            <ac:picMk id="34" creationId="{EC7759CC-FF7E-F457-66B2-7046BFDBC4C4}"/>
          </ac:picMkLst>
        </pc:picChg>
        <pc:picChg chg="del mod">
          <ac:chgData name="Shanji Gao" userId="S::gaox0900@yorku.ca::a121a833-1c31-48aa-8f92-87e3d71fefd6" providerId="AD" clId="Web-{C834861C-A9CB-43D1-2677-539CF1EA7961}" dt="2023-01-12T18:39:36.153" v="378"/>
          <ac:picMkLst>
            <pc:docMk/>
            <pc:sldMk cId="1023335042" sldId="273"/>
            <ac:picMk id="35" creationId="{872B394F-F57B-7744-21A8-C61D940D0C56}"/>
          </ac:picMkLst>
        </pc:picChg>
        <pc:picChg chg="del">
          <ac:chgData name="Shanji Gao" userId="S::gaox0900@yorku.ca::a121a833-1c31-48aa-8f92-87e3d71fefd6" providerId="AD" clId="Web-{C834861C-A9CB-43D1-2677-539CF1EA7961}" dt="2023-01-12T18:28:33.252" v="160"/>
          <ac:picMkLst>
            <pc:docMk/>
            <pc:sldMk cId="1023335042" sldId="273"/>
            <ac:picMk id="37" creationId="{C1B31CAB-44D9-DFA7-2C7B-A50276276B3B}"/>
          </ac:picMkLst>
        </pc:picChg>
        <pc:picChg chg="del">
          <ac:chgData name="Shanji Gao" userId="S::gaox0900@yorku.ca::a121a833-1c31-48aa-8f92-87e3d71fefd6" providerId="AD" clId="Web-{C834861C-A9CB-43D1-2677-539CF1EA7961}" dt="2023-01-12T18:28:43.408" v="164"/>
          <ac:picMkLst>
            <pc:docMk/>
            <pc:sldMk cId="1023335042" sldId="273"/>
            <ac:picMk id="38" creationId="{38F64723-ECB6-95E4-A320-1D0FB3525583}"/>
          </ac:picMkLst>
        </pc:picChg>
      </pc:sldChg>
      <pc:sldChg chg="addSp delSp modSp new">
        <pc:chgData name="Shanji Gao" userId="S::gaox0900@yorku.ca::a121a833-1c31-48aa-8f92-87e3d71fefd6" providerId="AD" clId="Web-{C834861C-A9CB-43D1-2677-539CF1EA7961}" dt="2023-01-12T18:45:40.784" v="524" actId="20577"/>
        <pc:sldMkLst>
          <pc:docMk/>
          <pc:sldMk cId="3873102369" sldId="314"/>
        </pc:sldMkLst>
        <pc:spChg chg="add">
          <ac:chgData name="Shanji Gao" userId="S::gaox0900@yorku.ca::a121a833-1c31-48aa-8f92-87e3d71fefd6" providerId="AD" clId="Web-{C834861C-A9CB-43D1-2677-539CF1EA7961}" dt="2023-01-12T18:37:22.479" v="336"/>
          <ac:spMkLst>
            <pc:docMk/>
            <pc:sldMk cId="3873102369" sldId="314"/>
            <ac:spMk id="4" creationId="{9D9E32AB-29B3-DA4A-CFA6-F07A9D3F9ED2}"/>
          </ac:spMkLst>
        </pc:spChg>
        <pc:spChg chg="add del mod">
          <ac:chgData name="Shanji Gao" userId="S::gaox0900@yorku.ca::a121a833-1c31-48aa-8f92-87e3d71fefd6" providerId="AD" clId="Web-{C834861C-A9CB-43D1-2677-539CF1EA7961}" dt="2023-01-12T18:41:25.045" v="396"/>
          <ac:spMkLst>
            <pc:docMk/>
            <pc:sldMk cId="3873102369" sldId="314"/>
            <ac:spMk id="8" creationId="{99446D11-4C5A-EAAE-76A1-59CF981C06CA}"/>
          </ac:spMkLst>
        </pc:spChg>
        <pc:spChg chg="add mod">
          <ac:chgData name="Shanji Gao" userId="S::gaox0900@yorku.ca::a121a833-1c31-48aa-8f92-87e3d71fefd6" providerId="AD" clId="Web-{C834861C-A9CB-43D1-2677-539CF1EA7961}" dt="2023-01-12T18:45:34.393" v="522" actId="20577"/>
          <ac:spMkLst>
            <pc:docMk/>
            <pc:sldMk cId="3873102369" sldId="314"/>
            <ac:spMk id="12" creationId="{D6152F61-A5DE-5120-0475-380F3129BE9B}"/>
          </ac:spMkLst>
        </pc:spChg>
        <pc:spChg chg="add mod">
          <ac:chgData name="Shanji Gao" userId="S::gaox0900@yorku.ca::a121a833-1c31-48aa-8f92-87e3d71fefd6" providerId="AD" clId="Web-{C834861C-A9CB-43D1-2677-539CF1EA7961}" dt="2023-01-12T18:45:40.784" v="524" actId="20577"/>
          <ac:spMkLst>
            <pc:docMk/>
            <pc:sldMk cId="3873102369" sldId="314"/>
            <ac:spMk id="18" creationId="{60D72412-6324-1107-9BEC-FF5D778B8DCD}"/>
          </ac:spMkLst>
        </pc:spChg>
        <pc:spChg chg="add mod">
          <ac:chgData name="Shanji Gao" userId="S::gaox0900@yorku.ca::a121a833-1c31-48aa-8f92-87e3d71fefd6" providerId="AD" clId="Web-{C834861C-A9CB-43D1-2677-539CF1EA7961}" dt="2023-01-12T18:45:37.393" v="523" actId="20577"/>
          <ac:spMkLst>
            <pc:docMk/>
            <pc:sldMk cId="3873102369" sldId="314"/>
            <ac:spMk id="20" creationId="{BA484CF4-6E1E-922C-EE87-682AF466CA22}"/>
          </ac:spMkLst>
        </pc:spChg>
        <pc:picChg chg="add del mod">
          <ac:chgData name="Shanji Gao" userId="S::gaox0900@yorku.ca::a121a833-1c31-48aa-8f92-87e3d71fefd6" providerId="AD" clId="Web-{C834861C-A9CB-43D1-2677-539CF1EA7961}" dt="2023-01-12T18:41:23.467" v="395"/>
          <ac:picMkLst>
            <pc:docMk/>
            <pc:sldMk cId="3873102369" sldId="314"/>
            <ac:picMk id="6" creationId="{41EA6C19-1965-C994-6256-6C4411D41887}"/>
          </ac:picMkLst>
        </pc:picChg>
        <pc:picChg chg="add mod">
          <ac:chgData name="Shanji Gao" userId="S::gaox0900@yorku.ca::a121a833-1c31-48aa-8f92-87e3d71fefd6" providerId="AD" clId="Web-{C834861C-A9CB-43D1-2677-539CF1EA7961}" dt="2023-01-12T18:41:27.092" v="397" actId="1076"/>
          <ac:picMkLst>
            <pc:docMk/>
            <pc:sldMk cId="3873102369" sldId="314"/>
            <ac:picMk id="10" creationId="{EC21B723-A92F-1B8C-B8AA-471265A707F0}"/>
          </ac:picMkLst>
        </pc:picChg>
        <pc:picChg chg="add del mod">
          <ac:chgData name="Shanji Gao" userId="S::gaox0900@yorku.ca::a121a833-1c31-48aa-8f92-87e3d71fefd6" providerId="AD" clId="Web-{C834861C-A9CB-43D1-2677-539CF1EA7961}" dt="2023-01-12T18:38:34.886" v="358"/>
          <ac:picMkLst>
            <pc:docMk/>
            <pc:sldMk cId="3873102369" sldId="314"/>
            <ac:picMk id="14" creationId="{515B145A-6643-89E5-37A9-86BFDA366306}"/>
          </ac:picMkLst>
        </pc:picChg>
        <pc:picChg chg="add mod">
          <ac:chgData name="Shanji Gao" userId="S::gaox0900@yorku.ca::a121a833-1c31-48aa-8f92-87e3d71fefd6" providerId="AD" clId="Web-{C834861C-A9CB-43D1-2677-539CF1EA7961}" dt="2023-01-12T18:41:41.796" v="402" actId="1076"/>
          <ac:picMkLst>
            <pc:docMk/>
            <pc:sldMk cId="3873102369" sldId="314"/>
            <ac:picMk id="16" creationId="{BE1B7547-5378-A148-A82C-98071DAA296F}"/>
          </ac:picMkLst>
        </pc:picChg>
      </pc:sldChg>
      <pc:sldChg chg="addSp modSp new">
        <pc:chgData name="Shanji Gao" userId="S::gaox0900@yorku.ca::a121a833-1c31-48aa-8f92-87e3d71fefd6" providerId="AD" clId="Web-{C834861C-A9CB-43D1-2677-539CF1EA7961}" dt="2023-01-12T19:22:08.554" v="854" actId="20577"/>
        <pc:sldMkLst>
          <pc:docMk/>
          <pc:sldMk cId="4006638718" sldId="315"/>
        </pc:sldMkLst>
        <pc:spChg chg="mod">
          <ac:chgData name="Shanji Gao" userId="S::gaox0900@yorku.ca::a121a833-1c31-48aa-8f92-87e3d71fefd6" providerId="AD" clId="Web-{C834861C-A9CB-43D1-2677-539CF1EA7961}" dt="2023-01-12T18:59:51.314" v="792" actId="20577"/>
          <ac:spMkLst>
            <pc:docMk/>
            <pc:sldMk cId="4006638718" sldId="315"/>
            <ac:spMk id="2" creationId="{1A5098F2-5B3C-0821-9AA2-74F5DEFD29E8}"/>
          </ac:spMkLst>
        </pc:spChg>
        <pc:spChg chg="mod">
          <ac:chgData name="Shanji Gao" userId="S::gaox0900@yorku.ca::a121a833-1c31-48aa-8f92-87e3d71fefd6" providerId="AD" clId="Web-{C834861C-A9CB-43D1-2677-539CF1EA7961}" dt="2023-01-12T19:22:08.554" v="854" actId="20577"/>
          <ac:spMkLst>
            <pc:docMk/>
            <pc:sldMk cId="4006638718" sldId="315"/>
            <ac:spMk id="3" creationId="{485EFFFF-DC6D-84E5-B06E-0ADC9AD100EA}"/>
          </ac:spMkLst>
        </pc:spChg>
        <pc:spChg chg="add mod">
          <ac:chgData name="Shanji Gao" userId="S::gaox0900@yorku.ca::a121a833-1c31-48aa-8f92-87e3d71fefd6" providerId="AD" clId="Web-{C834861C-A9CB-43D1-2677-539CF1EA7961}" dt="2023-01-12T19:00:30.783" v="797" actId="1076"/>
          <ac:spMkLst>
            <pc:docMk/>
            <pc:sldMk cId="4006638718" sldId="315"/>
            <ac:spMk id="4" creationId="{CC3F3EA2-4C9D-48B4-4DFD-D0FCB3310177}"/>
          </ac:spMkLst>
        </pc:spChg>
      </pc:sldChg>
    </pc:docChg>
  </pc:docChgLst>
  <pc:docChgLst>
    <pc:chgData name="Taslima Nasreen" userId="S::nasreenr@yorku.ca::744842a0-9299-438c-9150-a51a83fbaa33" providerId="AD" clId="Web-{7D3CEC86-52AF-E81E-0DE5-EE85671B8AFD}"/>
    <pc:docChg chg="addSld modSld">
      <pc:chgData name="Taslima Nasreen" userId="S::nasreenr@yorku.ca::744842a0-9299-438c-9150-a51a83fbaa33" providerId="AD" clId="Web-{7D3CEC86-52AF-E81E-0DE5-EE85671B8AFD}" dt="2023-12-29T15:33:14.469" v="110" actId="14100"/>
      <pc:docMkLst>
        <pc:docMk/>
      </pc:docMkLst>
      <pc:sldChg chg="modSp">
        <pc:chgData name="Taslima Nasreen" userId="S::nasreenr@yorku.ca::744842a0-9299-438c-9150-a51a83fbaa33" providerId="AD" clId="Web-{7D3CEC86-52AF-E81E-0DE5-EE85671B8AFD}" dt="2023-12-29T14:20:56.611" v="3" actId="20577"/>
        <pc:sldMkLst>
          <pc:docMk/>
          <pc:sldMk cId="1893360385" sldId="256"/>
        </pc:sldMkLst>
        <pc:spChg chg="mod">
          <ac:chgData name="Taslima Nasreen" userId="S::nasreenr@yorku.ca::744842a0-9299-438c-9150-a51a83fbaa33" providerId="AD" clId="Web-{7D3CEC86-52AF-E81E-0DE5-EE85671B8AFD}" dt="2023-12-29T14:20:56.611" v="3" actId="20577"/>
          <ac:spMkLst>
            <pc:docMk/>
            <pc:sldMk cId="1893360385" sldId="256"/>
            <ac:spMk id="3" creationId="{9D570E22-F7A3-D043-86AF-296C308A42FD}"/>
          </ac:spMkLst>
        </pc:spChg>
      </pc:sldChg>
      <pc:sldChg chg="modSp add">
        <pc:chgData name="Taslima Nasreen" userId="S::nasreenr@yorku.ca::744842a0-9299-438c-9150-a51a83fbaa33" providerId="AD" clId="Web-{7D3CEC86-52AF-E81E-0DE5-EE85671B8AFD}" dt="2023-12-29T15:32:29.469" v="108" actId="20577"/>
        <pc:sldMkLst>
          <pc:docMk/>
          <pc:sldMk cId="1793230107" sldId="266"/>
        </pc:sldMkLst>
        <pc:spChg chg="mod">
          <ac:chgData name="Taslima Nasreen" userId="S::nasreenr@yorku.ca::744842a0-9299-438c-9150-a51a83fbaa33" providerId="AD" clId="Web-{7D3CEC86-52AF-E81E-0DE5-EE85671B8AFD}" dt="2023-12-29T15:32:24.703" v="107" actId="1076"/>
          <ac:spMkLst>
            <pc:docMk/>
            <pc:sldMk cId="1793230107" sldId="266"/>
            <ac:spMk id="2" creationId="{74282281-1BF9-4554-B01A-074F68E9F90A}"/>
          </ac:spMkLst>
        </pc:spChg>
        <pc:spChg chg="mod">
          <ac:chgData name="Taslima Nasreen" userId="S::nasreenr@yorku.ca::744842a0-9299-438c-9150-a51a83fbaa33" providerId="AD" clId="Web-{7D3CEC86-52AF-E81E-0DE5-EE85671B8AFD}" dt="2023-12-29T15:32:07.797" v="104" actId="14100"/>
          <ac:spMkLst>
            <pc:docMk/>
            <pc:sldMk cId="1793230107" sldId="266"/>
            <ac:spMk id="3" creationId="{451E7C24-F9CE-459D-AF57-9FC8679F8A97}"/>
          </ac:spMkLst>
        </pc:spChg>
        <pc:spChg chg="mod">
          <ac:chgData name="Taslima Nasreen" userId="S::nasreenr@yorku.ca::744842a0-9299-438c-9150-a51a83fbaa33" providerId="AD" clId="Web-{7D3CEC86-52AF-E81E-0DE5-EE85671B8AFD}" dt="2023-12-29T15:32:29.469" v="108" actId="20577"/>
          <ac:spMkLst>
            <pc:docMk/>
            <pc:sldMk cId="1793230107" sldId="266"/>
            <ac:spMk id="4" creationId="{AF2103DE-BC85-4B51-BBD1-054B12FBD87A}"/>
          </ac:spMkLst>
        </pc:spChg>
      </pc:sldChg>
      <pc:sldChg chg="modSp add">
        <pc:chgData name="Taslima Nasreen" userId="S::nasreenr@yorku.ca::744842a0-9299-438c-9150-a51a83fbaa33" providerId="AD" clId="Web-{7D3CEC86-52AF-E81E-0DE5-EE85671B8AFD}" dt="2023-12-29T15:30:54.953" v="94" actId="14100"/>
        <pc:sldMkLst>
          <pc:docMk/>
          <pc:sldMk cId="2372700486" sldId="267"/>
        </pc:sldMkLst>
        <pc:spChg chg="mod">
          <ac:chgData name="Taslima Nasreen" userId="S::nasreenr@yorku.ca::744842a0-9299-438c-9150-a51a83fbaa33" providerId="AD" clId="Web-{7D3CEC86-52AF-E81E-0DE5-EE85671B8AFD}" dt="2023-12-29T15:30:45.921" v="92" actId="1076"/>
          <ac:spMkLst>
            <pc:docMk/>
            <pc:sldMk cId="2372700486" sldId="267"/>
            <ac:spMk id="2" creationId="{74282281-1BF9-4554-B01A-074F68E9F90A}"/>
          </ac:spMkLst>
        </pc:spChg>
        <pc:spChg chg="mod">
          <ac:chgData name="Taslima Nasreen" userId="S::nasreenr@yorku.ca::744842a0-9299-438c-9150-a51a83fbaa33" providerId="AD" clId="Web-{7D3CEC86-52AF-E81E-0DE5-EE85671B8AFD}" dt="2023-12-29T15:30:54.953" v="94" actId="14100"/>
          <ac:spMkLst>
            <pc:docMk/>
            <pc:sldMk cId="2372700486" sldId="267"/>
            <ac:spMk id="3" creationId="{451E7C24-F9CE-459D-AF57-9FC8679F8A97}"/>
          </ac:spMkLst>
        </pc:spChg>
        <pc:spChg chg="mod">
          <ac:chgData name="Taslima Nasreen" userId="S::nasreenr@yorku.ca::744842a0-9299-438c-9150-a51a83fbaa33" providerId="AD" clId="Web-{7D3CEC86-52AF-E81E-0DE5-EE85671B8AFD}" dt="2023-12-29T15:30:51.828" v="93" actId="1076"/>
          <ac:spMkLst>
            <pc:docMk/>
            <pc:sldMk cId="2372700486" sldId="267"/>
            <ac:spMk id="4" creationId="{AF2103DE-BC85-4B51-BBD1-054B12FBD87A}"/>
          </ac:spMkLst>
        </pc:spChg>
      </pc:sldChg>
      <pc:sldChg chg="modSp add">
        <pc:chgData name="Taslima Nasreen" userId="S::nasreenr@yorku.ca::744842a0-9299-438c-9150-a51a83fbaa33" providerId="AD" clId="Web-{7D3CEC86-52AF-E81E-0DE5-EE85671B8AFD}" dt="2023-12-29T15:29:07.608" v="77" actId="14100"/>
        <pc:sldMkLst>
          <pc:docMk/>
          <pc:sldMk cId="4117026058" sldId="268"/>
        </pc:sldMkLst>
        <pc:spChg chg="mod">
          <ac:chgData name="Taslima Nasreen" userId="S::nasreenr@yorku.ca::744842a0-9299-438c-9150-a51a83fbaa33" providerId="AD" clId="Web-{7D3CEC86-52AF-E81E-0DE5-EE85671B8AFD}" dt="2023-12-29T15:28:58.389" v="75" actId="1076"/>
          <ac:spMkLst>
            <pc:docMk/>
            <pc:sldMk cId="4117026058" sldId="268"/>
            <ac:spMk id="2" creationId="{74282281-1BF9-4554-B01A-074F68E9F90A}"/>
          </ac:spMkLst>
        </pc:spChg>
        <pc:spChg chg="mod">
          <ac:chgData name="Taslima Nasreen" userId="S::nasreenr@yorku.ca::744842a0-9299-438c-9150-a51a83fbaa33" providerId="AD" clId="Web-{7D3CEC86-52AF-E81E-0DE5-EE85671B8AFD}" dt="2023-12-29T15:29:07.608" v="77" actId="14100"/>
          <ac:spMkLst>
            <pc:docMk/>
            <pc:sldMk cId="4117026058" sldId="268"/>
            <ac:spMk id="3" creationId="{451E7C24-F9CE-459D-AF57-9FC8679F8A97}"/>
          </ac:spMkLst>
        </pc:spChg>
        <pc:spChg chg="mod">
          <ac:chgData name="Taslima Nasreen" userId="S::nasreenr@yorku.ca::744842a0-9299-438c-9150-a51a83fbaa33" providerId="AD" clId="Web-{7D3CEC86-52AF-E81E-0DE5-EE85671B8AFD}" dt="2023-12-29T15:29:05.124" v="76" actId="1076"/>
          <ac:spMkLst>
            <pc:docMk/>
            <pc:sldMk cId="4117026058" sldId="268"/>
            <ac:spMk id="4" creationId="{AF2103DE-BC85-4B51-BBD1-054B12FBD87A}"/>
          </ac:spMkLst>
        </pc:spChg>
      </pc:sldChg>
      <pc:sldChg chg="modSp add">
        <pc:chgData name="Taslima Nasreen" userId="S::nasreenr@yorku.ca::744842a0-9299-438c-9150-a51a83fbaa33" providerId="AD" clId="Web-{7D3CEC86-52AF-E81E-0DE5-EE85671B8AFD}" dt="2023-12-29T15:29:57.155" v="85" actId="1076"/>
        <pc:sldMkLst>
          <pc:docMk/>
          <pc:sldMk cId="2290978356" sldId="269"/>
        </pc:sldMkLst>
        <pc:spChg chg="mod">
          <ac:chgData name="Taslima Nasreen" userId="S::nasreenr@yorku.ca::744842a0-9299-438c-9150-a51a83fbaa33" providerId="AD" clId="Web-{7D3CEC86-52AF-E81E-0DE5-EE85671B8AFD}" dt="2023-12-29T15:29:50.030" v="84" actId="14100"/>
          <ac:spMkLst>
            <pc:docMk/>
            <pc:sldMk cId="2290978356" sldId="269"/>
            <ac:spMk id="2" creationId="{74282281-1BF9-4554-B01A-074F68E9F90A}"/>
          </ac:spMkLst>
        </pc:spChg>
        <pc:spChg chg="mod">
          <ac:chgData name="Taslima Nasreen" userId="S::nasreenr@yorku.ca::744842a0-9299-438c-9150-a51a83fbaa33" providerId="AD" clId="Web-{7D3CEC86-52AF-E81E-0DE5-EE85671B8AFD}" dt="2023-12-29T15:29:45.921" v="83" actId="14100"/>
          <ac:spMkLst>
            <pc:docMk/>
            <pc:sldMk cId="2290978356" sldId="269"/>
            <ac:spMk id="3" creationId="{451E7C24-F9CE-459D-AF57-9FC8679F8A97}"/>
          </ac:spMkLst>
        </pc:spChg>
        <pc:spChg chg="mod">
          <ac:chgData name="Taslima Nasreen" userId="S::nasreenr@yorku.ca::744842a0-9299-438c-9150-a51a83fbaa33" providerId="AD" clId="Web-{7D3CEC86-52AF-E81E-0DE5-EE85671B8AFD}" dt="2023-12-29T15:29:57.155" v="85" actId="1076"/>
          <ac:spMkLst>
            <pc:docMk/>
            <pc:sldMk cId="2290978356" sldId="269"/>
            <ac:spMk id="4" creationId="{AF2103DE-BC85-4B51-BBD1-054B12FBD87A}"/>
          </ac:spMkLst>
        </pc:spChg>
      </pc:sldChg>
      <pc:sldChg chg="modSp add">
        <pc:chgData name="Taslima Nasreen" userId="S::nasreenr@yorku.ca::744842a0-9299-438c-9150-a51a83fbaa33" providerId="AD" clId="Web-{7D3CEC86-52AF-E81E-0DE5-EE85671B8AFD}" dt="2023-12-29T15:33:14.469" v="110" actId="14100"/>
        <pc:sldMkLst>
          <pc:docMk/>
          <pc:sldMk cId="1360355156" sldId="270"/>
        </pc:sldMkLst>
        <pc:spChg chg="mod">
          <ac:chgData name="Taslima Nasreen" userId="S::nasreenr@yorku.ca::744842a0-9299-438c-9150-a51a83fbaa33" providerId="AD" clId="Web-{7D3CEC86-52AF-E81E-0DE5-EE85671B8AFD}" dt="2023-12-29T15:33:14.469" v="110" actId="14100"/>
          <ac:spMkLst>
            <pc:docMk/>
            <pc:sldMk cId="1360355156" sldId="270"/>
            <ac:spMk id="2" creationId="{74282281-1BF9-4554-B01A-074F68E9F90A}"/>
          </ac:spMkLst>
        </pc:spChg>
        <pc:spChg chg="mod">
          <ac:chgData name="Taslima Nasreen" userId="S::nasreenr@yorku.ca::744842a0-9299-438c-9150-a51a83fbaa33" providerId="AD" clId="Web-{7D3CEC86-52AF-E81E-0DE5-EE85671B8AFD}" dt="2023-12-29T15:28:12.702" v="69" actId="14100"/>
          <ac:spMkLst>
            <pc:docMk/>
            <pc:sldMk cId="1360355156" sldId="270"/>
            <ac:spMk id="3" creationId="{451E7C24-F9CE-459D-AF57-9FC8679F8A97}"/>
          </ac:spMkLst>
        </pc:spChg>
        <pc:spChg chg="mod">
          <ac:chgData name="Taslima Nasreen" userId="S::nasreenr@yorku.ca::744842a0-9299-438c-9150-a51a83fbaa33" providerId="AD" clId="Web-{7D3CEC86-52AF-E81E-0DE5-EE85671B8AFD}" dt="2023-12-29T15:27:52.045" v="65" actId="20577"/>
          <ac:spMkLst>
            <pc:docMk/>
            <pc:sldMk cId="1360355156" sldId="270"/>
            <ac:spMk id="4" creationId="{AF2103DE-BC85-4B51-BBD1-054B12FBD87A}"/>
          </ac:spMkLst>
        </pc:spChg>
      </pc:sldChg>
      <pc:sldChg chg="modSp add">
        <pc:chgData name="Taslima Nasreen" userId="S::nasreenr@yorku.ca::744842a0-9299-438c-9150-a51a83fbaa33" providerId="AD" clId="Web-{7D3CEC86-52AF-E81E-0DE5-EE85671B8AFD}" dt="2023-12-29T15:31:43.359" v="102" actId="14100"/>
        <pc:sldMkLst>
          <pc:docMk/>
          <pc:sldMk cId="888335711" sldId="271"/>
        </pc:sldMkLst>
        <pc:spChg chg="mod">
          <ac:chgData name="Taslima Nasreen" userId="S::nasreenr@yorku.ca::744842a0-9299-438c-9150-a51a83fbaa33" providerId="AD" clId="Web-{7D3CEC86-52AF-E81E-0DE5-EE85671B8AFD}" dt="2023-12-29T15:31:33.328" v="99" actId="14100"/>
          <ac:spMkLst>
            <pc:docMk/>
            <pc:sldMk cId="888335711" sldId="271"/>
            <ac:spMk id="2" creationId="{74282281-1BF9-4554-B01A-074F68E9F90A}"/>
          </ac:spMkLst>
        </pc:spChg>
        <pc:spChg chg="mod">
          <ac:chgData name="Taslima Nasreen" userId="S::nasreenr@yorku.ca::744842a0-9299-438c-9150-a51a83fbaa33" providerId="AD" clId="Web-{7D3CEC86-52AF-E81E-0DE5-EE85671B8AFD}" dt="2023-12-29T15:31:43.359" v="102" actId="14100"/>
          <ac:spMkLst>
            <pc:docMk/>
            <pc:sldMk cId="888335711" sldId="271"/>
            <ac:spMk id="3" creationId="{451E7C24-F9CE-459D-AF57-9FC8679F8A97}"/>
          </ac:spMkLst>
        </pc:spChg>
        <pc:spChg chg="mod">
          <ac:chgData name="Taslima Nasreen" userId="S::nasreenr@yorku.ca::744842a0-9299-438c-9150-a51a83fbaa33" providerId="AD" clId="Web-{7D3CEC86-52AF-E81E-0DE5-EE85671B8AFD}" dt="2023-12-29T15:31:25.562" v="97" actId="20577"/>
          <ac:spMkLst>
            <pc:docMk/>
            <pc:sldMk cId="888335711" sldId="271"/>
            <ac:spMk id="4" creationId="{AF2103DE-BC85-4B51-BBD1-054B12FBD87A}"/>
          </ac:spMkLst>
        </pc:spChg>
      </pc:sldChg>
      <pc:sldChg chg="modSp">
        <pc:chgData name="Taslima Nasreen" userId="S::nasreenr@yorku.ca::744842a0-9299-438c-9150-a51a83fbaa33" providerId="AD" clId="Web-{7D3CEC86-52AF-E81E-0DE5-EE85671B8AFD}" dt="2023-12-29T14:25:47.749" v="56" actId="20577"/>
        <pc:sldMkLst>
          <pc:docMk/>
          <pc:sldMk cId="323559171" sldId="342"/>
        </pc:sldMkLst>
        <pc:spChg chg="mod">
          <ac:chgData name="Taslima Nasreen" userId="S::nasreenr@yorku.ca::744842a0-9299-438c-9150-a51a83fbaa33" providerId="AD" clId="Web-{7D3CEC86-52AF-E81E-0DE5-EE85671B8AFD}" dt="2023-12-29T14:25:47.749" v="56" actId="20577"/>
          <ac:spMkLst>
            <pc:docMk/>
            <pc:sldMk cId="323559171" sldId="342"/>
            <ac:spMk id="4" creationId="{1593047C-1F1B-DEE3-D6CB-7A867AD1A0BF}"/>
          </ac:spMkLst>
        </pc:spChg>
      </pc:sldChg>
      <pc:sldChg chg="modSp">
        <pc:chgData name="Taslima Nasreen" userId="S::nasreenr@yorku.ca::744842a0-9299-438c-9150-a51a83fbaa33" providerId="AD" clId="Web-{7D3CEC86-52AF-E81E-0DE5-EE85671B8AFD}" dt="2023-12-29T14:23:30.875" v="45"/>
        <pc:sldMkLst>
          <pc:docMk/>
          <pc:sldMk cId="2130339472" sldId="344"/>
        </pc:sldMkLst>
        <pc:graphicFrameChg chg="mod modGraphic">
          <ac:chgData name="Taslima Nasreen" userId="S::nasreenr@yorku.ca::744842a0-9299-438c-9150-a51a83fbaa33" providerId="AD" clId="Web-{7D3CEC86-52AF-E81E-0DE5-EE85671B8AFD}" dt="2023-12-29T14:23:30.875" v="45"/>
          <ac:graphicFrameMkLst>
            <pc:docMk/>
            <pc:sldMk cId="2130339472" sldId="344"/>
            <ac:graphicFrameMk id="3" creationId="{C0096AD4-DA61-8286-CC69-CB0667F9C4D6}"/>
          </ac:graphicFrameMkLst>
        </pc:graphicFrameChg>
      </pc:sldChg>
    </pc:docChg>
  </pc:docChgLst>
  <pc:docChgLst>
    <pc:chgData name="Haowen Liu" userId="S::liuhw@yorku.ca::cc217aee-4c87-4854-a201-e832b36a519d" providerId="AD" clId="Web-{D002386A-CE00-657D-54F6-CAA1364CDE48}"/>
    <pc:docChg chg="modSld">
      <pc:chgData name="Haowen Liu" userId="S::liuhw@yorku.ca::cc217aee-4c87-4854-a201-e832b36a519d" providerId="AD" clId="Web-{D002386A-CE00-657D-54F6-CAA1364CDE48}" dt="2023-05-06T23:21:11.205" v="4" actId="20577"/>
      <pc:docMkLst>
        <pc:docMk/>
      </pc:docMkLst>
      <pc:sldChg chg="modSp">
        <pc:chgData name="Haowen Liu" userId="S::liuhw@yorku.ca::cc217aee-4c87-4854-a201-e832b36a519d" providerId="AD" clId="Web-{D002386A-CE00-657D-54F6-CAA1364CDE48}" dt="2023-05-06T23:21:11.205" v="4" actId="20577"/>
        <pc:sldMkLst>
          <pc:docMk/>
          <pc:sldMk cId="3991602902" sldId="263"/>
        </pc:sldMkLst>
        <pc:spChg chg="mod">
          <ac:chgData name="Haowen Liu" userId="S::liuhw@yorku.ca::cc217aee-4c87-4854-a201-e832b36a519d" providerId="AD" clId="Web-{D002386A-CE00-657D-54F6-CAA1364CDE48}" dt="2023-05-06T23:21:11.205" v="4" actId="20577"/>
          <ac:spMkLst>
            <pc:docMk/>
            <pc:sldMk cId="3991602902" sldId="263"/>
            <ac:spMk id="3" creationId="{BFBBB8A9-0A5F-3D4C-9D4C-3951480EDF5F}"/>
          </ac:spMkLst>
        </pc:spChg>
      </pc:sldChg>
    </pc:docChg>
  </pc:docChgLst>
  <pc:docChgLst>
    <pc:chgData name="Haowen Liu" userId="S::liuhw@yorku.ca::cc217aee-4c87-4854-a201-e832b36a519d" providerId="AD" clId="Web-{69C6BE43-5831-C854-E869-35FAC96FA7B5}"/>
    <pc:docChg chg="modSld">
      <pc:chgData name="Haowen Liu" userId="S::liuhw@yorku.ca::cc217aee-4c87-4854-a201-e832b36a519d" providerId="AD" clId="Web-{69C6BE43-5831-C854-E869-35FAC96FA7B5}" dt="2023-05-06T23:35:55.225" v="1" actId="20577"/>
      <pc:docMkLst>
        <pc:docMk/>
      </pc:docMkLst>
      <pc:sldChg chg="modSp">
        <pc:chgData name="Haowen Liu" userId="S::liuhw@yorku.ca::cc217aee-4c87-4854-a201-e832b36a519d" providerId="AD" clId="Web-{69C6BE43-5831-C854-E869-35FAC96FA7B5}" dt="2023-05-06T23:35:55.225" v="1" actId="20577"/>
        <pc:sldMkLst>
          <pc:docMk/>
          <pc:sldMk cId="3262652111" sldId="326"/>
        </pc:sldMkLst>
        <pc:spChg chg="mod">
          <ac:chgData name="Haowen Liu" userId="S::liuhw@yorku.ca::cc217aee-4c87-4854-a201-e832b36a519d" providerId="AD" clId="Web-{69C6BE43-5831-C854-E869-35FAC96FA7B5}" dt="2023-05-06T23:35:55.225" v="1" actId="20577"/>
          <ac:spMkLst>
            <pc:docMk/>
            <pc:sldMk cId="3262652111" sldId="326"/>
            <ac:spMk id="2" creationId="{2F8047C7-07D1-1027-8CD7-C3BE3B5DCA04}"/>
          </ac:spMkLst>
        </pc:spChg>
        <pc:spChg chg="mod">
          <ac:chgData name="Haowen Liu" userId="S::liuhw@yorku.ca::cc217aee-4c87-4854-a201-e832b36a519d" providerId="AD" clId="Web-{69C6BE43-5831-C854-E869-35FAC96FA7B5}" dt="2023-05-06T23:35:45.381" v="0" actId="20577"/>
          <ac:spMkLst>
            <pc:docMk/>
            <pc:sldMk cId="3262652111" sldId="326"/>
            <ac:spMk id="7" creationId="{CC1C4C0C-550B-E3BA-01D5-7349AF854AF8}"/>
          </ac:spMkLst>
        </pc:spChg>
      </pc:sldChg>
    </pc:docChg>
  </pc:docChgLst>
  <pc:docChgLst>
    <pc:chgData name="K.Paul Evans" userId="S::pevans@yorku.ca::b3a8d517-c6bd-4621-9df9-ddfdab1576c4" providerId="AD" clId="Web-{A671EAE4-DDE9-BF2E-7990-7712C48F6655}"/>
    <pc:docChg chg="modSld">
      <pc:chgData name="K.Paul Evans" userId="S::pevans@yorku.ca::b3a8d517-c6bd-4621-9df9-ddfdab1576c4" providerId="AD" clId="Web-{A671EAE4-DDE9-BF2E-7990-7712C48F6655}" dt="2024-01-03T16:23:15.035" v="13" actId="20577"/>
      <pc:docMkLst>
        <pc:docMk/>
      </pc:docMkLst>
      <pc:sldChg chg="modSp">
        <pc:chgData name="K.Paul Evans" userId="S::pevans@yorku.ca::b3a8d517-c6bd-4621-9df9-ddfdab1576c4" providerId="AD" clId="Web-{A671EAE4-DDE9-BF2E-7990-7712C48F6655}" dt="2024-01-03T16:23:15.035" v="13" actId="20577"/>
        <pc:sldMkLst>
          <pc:docMk/>
          <pc:sldMk cId="1156108052" sldId="351"/>
        </pc:sldMkLst>
        <pc:spChg chg="mod">
          <ac:chgData name="K.Paul Evans" userId="S::pevans@yorku.ca::b3a8d517-c6bd-4621-9df9-ddfdab1576c4" providerId="AD" clId="Web-{A671EAE4-DDE9-BF2E-7990-7712C48F6655}" dt="2024-01-03T16:23:15.035" v="13" actId="20577"/>
          <ac:spMkLst>
            <pc:docMk/>
            <pc:sldMk cId="1156108052" sldId="351"/>
            <ac:spMk id="3" creationId="{C915772E-3262-32B8-A49F-E47FD7A0F155}"/>
          </ac:spMkLst>
        </pc:spChg>
      </pc:sldChg>
    </pc:docChg>
  </pc:docChgLst>
  <pc:docChgLst>
    <pc:chgData name="Yuxi Lin" userId="S::yuxi0602@yorku.ca::d709170c-c798-41c0-bd18-7f98df19c3c9" providerId="AD" clId="Web-{60683CBA-6B25-7A24-3B04-09704F4E9D2A}"/>
    <pc:docChg chg="modSld">
      <pc:chgData name="Yuxi Lin" userId="S::yuxi0602@yorku.ca::d709170c-c798-41c0-bd18-7f98df19c3c9" providerId="AD" clId="Web-{60683CBA-6B25-7A24-3B04-09704F4E9D2A}" dt="2023-11-28T22:16:42.420" v="1" actId="20577"/>
      <pc:docMkLst>
        <pc:docMk/>
      </pc:docMkLst>
      <pc:sldChg chg="modSp">
        <pc:chgData name="Yuxi Lin" userId="S::yuxi0602@yorku.ca::d709170c-c798-41c0-bd18-7f98df19c3c9" providerId="AD" clId="Web-{60683CBA-6B25-7A24-3B04-09704F4E9D2A}" dt="2023-11-28T22:16:42.420" v="1" actId="20577"/>
        <pc:sldMkLst>
          <pc:docMk/>
          <pc:sldMk cId="1893360385" sldId="256"/>
        </pc:sldMkLst>
        <pc:spChg chg="mod">
          <ac:chgData name="Yuxi Lin" userId="S::yuxi0602@yorku.ca::d709170c-c798-41c0-bd18-7f98df19c3c9" providerId="AD" clId="Web-{60683CBA-6B25-7A24-3B04-09704F4E9D2A}" dt="2023-11-28T22:16:42.420" v="1" actId="20577"/>
          <ac:spMkLst>
            <pc:docMk/>
            <pc:sldMk cId="1893360385" sldId="256"/>
            <ac:spMk id="2" creationId="{041261AD-3AF6-8340-8D1C-F07F7EBC2811}"/>
          </ac:spMkLst>
        </pc:spChg>
      </pc:sldChg>
    </pc:docChg>
  </pc:docChgLst>
  <pc:docChgLst>
    <pc:chgData name="Junhao Huang" userId="S::hjh98@yorku.ca::851dc54d-57a5-434c-a637-7f01a8993563" providerId="AD" clId="Web-{856C3F4F-C10D-ADE1-9908-DDE93270F734}"/>
    <pc:docChg chg="modSld">
      <pc:chgData name="Junhao Huang" userId="S::hjh98@yorku.ca::851dc54d-57a5-434c-a637-7f01a8993563" providerId="AD" clId="Web-{856C3F4F-C10D-ADE1-9908-DDE93270F734}" dt="2023-03-10T13:39:14.251" v="22" actId="20577"/>
      <pc:docMkLst>
        <pc:docMk/>
      </pc:docMkLst>
      <pc:sldChg chg="modSp">
        <pc:chgData name="Junhao Huang" userId="S::hjh98@yorku.ca::851dc54d-57a5-434c-a637-7f01a8993563" providerId="AD" clId="Web-{856C3F4F-C10D-ADE1-9908-DDE93270F734}" dt="2023-03-10T13:39:14.251" v="22" actId="20577"/>
        <pc:sldMkLst>
          <pc:docMk/>
          <pc:sldMk cId="1893360385" sldId="256"/>
        </pc:sldMkLst>
        <pc:spChg chg="mod">
          <ac:chgData name="Junhao Huang" userId="S::hjh98@yorku.ca::851dc54d-57a5-434c-a637-7f01a8993563" providerId="AD" clId="Web-{856C3F4F-C10D-ADE1-9908-DDE93270F734}" dt="2023-03-10T13:39:14.251" v="22" actId="20577"/>
          <ac:spMkLst>
            <pc:docMk/>
            <pc:sldMk cId="1893360385" sldId="256"/>
            <ac:spMk id="3" creationId="{9D570E22-F7A3-D043-86AF-296C308A42FD}"/>
          </ac:spMkLst>
        </pc:spChg>
      </pc:sldChg>
    </pc:docChg>
  </pc:docChgLst>
  <pc:docChgLst>
    <pc:chgData name="Ziyun Wang" userId="S::ziyun98@yorku.ca::460198c0-880c-47d9-8bc9-3a11097e9d62" providerId="AD" clId="Web-{6D9A4ECD-5188-D6C8-EEAB-AC6C911EA82E}"/>
    <pc:docChg chg="modSld">
      <pc:chgData name="Ziyun Wang" userId="S::ziyun98@yorku.ca::460198c0-880c-47d9-8bc9-3a11097e9d62" providerId="AD" clId="Web-{6D9A4ECD-5188-D6C8-EEAB-AC6C911EA82E}" dt="2023-03-17T13:13:18.025" v="73"/>
      <pc:docMkLst>
        <pc:docMk/>
      </pc:docMkLst>
      <pc:sldChg chg="modSp">
        <pc:chgData name="Ziyun Wang" userId="S::ziyun98@yorku.ca::460198c0-880c-47d9-8bc9-3a11097e9d62" providerId="AD" clId="Web-{6D9A4ECD-5188-D6C8-EEAB-AC6C911EA82E}" dt="2023-03-17T13:13:18.025" v="73"/>
        <pc:sldMkLst>
          <pc:docMk/>
          <pc:sldMk cId="1677694478" sldId="257"/>
        </pc:sldMkLst>
        <pc:graphicFrameChg chg="mod modGraphic">
          <ac:chgData name="Ziyun Wang" userId="S::ziyun98@yorku.ca::460198c0-880c-47d9-8bc9-3a11097e9d62" providerId="AD" clId="Web-{6D9A4ECD-5188-D6C8-EEAB-AC6C911EA82E}" dt="2023-03-17T13:13:18.025" v="73"/>
          <ac:graphicFrameMkLst>
            <pc:docMk/>
            <pc:sldMk cId="1677694478" sldId="257"/>
            <ac:graphicFrameMk id="6" creationId="{67A84943-3092-2EC7-55AF-139D1D1E7BB3}"/>
          </ac:graphicFrameMkLst>
        </pc:graphicFrameChg>
      </pc:sldChg>
    </pc:docChg>
  </pc:docChgLst>
  <pc:docChgLst>
    <pc:chgData name="Tianxuan Wei" userId="S::wtx1005@yorku.ca::c647e38a-37f7-441c-9dda-b3a9b5c18e65" providerId="AD" clId="Web-{58719251-468C-DC70-1AF8-B8B376083D8D}"/>
    <pc:docChg chg="modSld">
      <pc:chgData name="Tianxuan Wei" userId="S::wtx1005@yorku.ca::c647e38a-37f7-441c-9dda-b3a9b5c18e65" providerId="AD" clId="Web-{58719251-468C-DC70-1AF8-B8B376083D8D}" dt="2023-07-24T12:48:39.987" v="22" actId="20577"/>
      <pc:docMkLst>
        <pc:docMk/>
      </pc:docMkLst>
      <pc:sldChg chg="modSp">
        <pc:chgData name="Tianxuan Wei" userId="S::wtx1005@yorku.ca::c647e38a-37f7-441c-9dda-b3a9b5c18e65" providerId="AD" clId="Web-{58719251-468C-DC70-1AF8-B8B376083D8D}" dt="2023-07-24T12:48:39.987" v="22" actId="20577"/>
        <pc:sldMkLst>
          <pc:docMk/>
          <pc:sldMk cId="1893360385" sldId="256"/>
        </pc:sldMkLst>
        <pc:spChg chg="mod">
          <ac:chgData name="Tianxuan Wei" userId="S::wtx1005@yorku.ca::c647e38a-37f7-441c-9dda-b3a9b5c18e65" providerId="AD" clId="Web-{58719251-468C-DC70-1AF8-B8B376083D8D}" dt="2023-07-24T12:48:35.002" v="21" actId="20577"/>
          <ac:spMkLst>
            <pc:docMk/>
            <pc:sldMk cId="1893360385" sldId="256"/>
            <ac:spMk id="2" creationId="{041261AD-3AF6-8340-8D1C-F07F7EBC2811}"/>
          </ac:spMkLst>
        </pc:spChg>
        <pc:spChg chg="mod">
          <ac:chgData name="Tianxuan Wei" userId="S::wtx1005@yorku.ca::c647e38a-37f7-441c-9dda-b3a9b5c18e65" providerId="AD" clId="Web-{58719251-468C-DC70-1AF8-B8B376083D8D}" dt="2023-07-24T12:48:39.987" v="22" actId="20577"/>
          <ac:spMkLst>
            <pc:docMk/>
            <pc:sldMk cId="1893360385" sldId="256"/>
            <ac:spMk id="3" creationId="{9D570E22-F7A3-D043-86AF-296C308A42FD}"/>
          </ac:spMkLst>
        </pc:spChg>
      </pc:sldChg>
    </pc:docChg>
  </pc:docChgLst>
  <pc:docChgLst>
    <pc:chgData name="Yan Zhao" userId="S::zyan21@yorku.ca::d429678c-40bd-40df-9e31-a6de0e643a56" providerId="AD" clId="Web-{8641BF61-23C1-FB65-ECE0-E66D348C2CA6}"/>
    <pc:docChg chg="modSld">
      <pc:chgData name="Yan Zhao" userId="S::zyan21@yorku.ca::d429678c-40bd-40df-9e31-a6de0e643a56" providerId="AD" clId="Web-{8641BF61-23C1-FB65-ECE0-E66D348C2CA6}" dt="2023-01-23T15:00:26.324" v="116"/>
      <pc:docMkLst>
        <pc:docMk/>
      </pc:docMkLst>
      <pc:sldChg chg="modSp">
        <pc:chgData name="Yan Zhao" userId="S::zyan21@yorku.ca::d429678c-40bd-40df-9e31-a6de0e643a56" providerId="AD" clId="Web-{8641BF61-23C1-FB65-ECE0-E66D348C2CA6}" dt="2023-01-23T15:00:01.277" v="90" actId="20577"/>
        <pc:sldMkLst>
          <pc:docMk/>
          <pc:sldMk cId="1893360385" sldId="256"/>
        </pc:sldMkLst>
        <pc:spChg chg="mod">
          <ac:chgData name="Yan Zhao" userId="S::zyan21@yorku.ca::d429678c-40bd-40df-9e31-a6de0e643a56" providerId="AD" clId="Web-{8641BF61-23C1-FB65-ECE0-E66D348C2CA6}" dt="2023-01-23T15:00:01.277" v="90" actId="20577"/>
          <ac:spMkLst>
            <pc:docMk/>
            <pc:sldMk cId="1893360385" sldId="256"/>
            <ac:spMk id="3" creationId="{9D570E22-F7A3-D043-86AF-296C308A42FD}"/>
          </ac:spMkLst>
        </pc:spChg>
      </pc:sldChg>
      <pc:sldChg chg="modSp">
        <pc:chgData name="Yan Zhao" userId="S::zyan21@yorku.ca::d429678c-40bd-40df-9e31-a6de0e643a56" providerId="AD" clId="Web-{8641BF61-23C1-FB65-ECE0-E66D348C2CA6}" dt="2023-01-23T15:00:26.324" v="116"/>
        <pc:sldMkLst>
          <pc:docMk/>
          <pc:sldMk cId="1677694478" sldId="257"/>
        </pc:sldMkLst>
        <pc:graphicFrameChg chg="mod modGraphic">
          <ac:chgData name="Yan Zhao" userId="S::zyan21@yorku.ca::d429678c-40bd-40df-9e31-a6de0e643a56" providerId="AD" clId="Web-{8641BF61-23C1-FB65-ECE0-E66D348C2CA6}" dt="2023-01-23T15:00:26.324" v="116"/>
          <ac:graphicFrameMkLst>
            <pc:docMk/>
            <pc:sldMk cId="1677694478" sldId="257"/>
            <ac:graphicFrameMk id="6" creationId="{67A84943-3092-2EC7-55AF-139D1D1E7BB3}"/>
          </ac:graphicFrameMkLst>
        </pc:graphicFrameChg>
      </pc:sldChg>
      <pc:sldChg chg="modSp">
        <pc:chgData name="Yan Zhao" userId="S::zyan21@yorku.ca::d429678c-40bd-40df-9e31-a6de0e643a56" providerId="AD" clId="Web-{8641BF61-23C1-FB65-ECE0-E66D348C2CA6}" dt="2023-01-23T14:51:52.003" v="10" actId="20577"/>
        <pc:sldMkLst>
          <pc:docMk/>
          <pc:sldMk cId="4127070522" sldId="276"/>
        </pc:sldMkLst>
        <pc:spChg chg="mod">
          <ac:chgData name="Yan Zhao" userId="S::zyan21@yorku.ca::d429678c-40bd-40df-9e31-a6de0e643a56" providerId="AD" clId="Web-{8641BF61-23C1-FB65-ECE0-E66D348C2CA6}" dt="2023-01-23T14:51:52.003" v="10" actId="20577"/>
          <ac:spMkLst>
            <pc:docMk/>
            <pc:sldMk cId="4127070522" sldId="276"/>
            <ac:spMk id="3" creationId="{55851ABB-5BCF-47A0-A7F6-1D8B1D863A68}"/>
          </ac:spMkLst>
        </pc:spChg>
      </pc:sldChg>
      <pc:sldChg chg="modSp">
        <pc:chgData name="Yan Zhao" userId="S::zyan21@yorku.ca::d429678c-40bd-40df-9e31-a6de0e643a56" providerId="AD" clId="Web-{8641BF61-23C1-FB65-ECE0-E66D348C2CA6}" dt="2023-01-23T14:52:46.863" v="21" actId="20577"/>
        <pc:sldMkLst>
          <pc:docMk/>
          <pc:sldMk cId="1357729850" sldId="295"/>
        </pc:sldMkLst>
        <pc:spChg chg="mod">
          <ac:chgData name="Yan Zhao" userId="S::zyan21@yorku.ca::d429678c-40bd-40df-9e31-a6de0e643a56" providerId="AD" clId="Web-{8641BF61-23C1-FB65-ECE0-E66D348C2CA6}" dt="2023-01-23T14:52:46.863" v="21" actId="20577"/>
          <ac:spMkLst>
            <pc:docMk/>
            <pc:sldMk cId="1357729850" sldId="295"/>
            <ac:spMk id="4" creationId="{C97C6C5E-374F-2B26-AB5A-27D612F9A172}"/>
          </ac:spMkLst>
        </pc:spChg>
      </pc:sldChg>
    </pc:docChg>
  </pc:docChgLst>
  <pc:docChgLst>
    <pc:chgData name="Tianxuan Wei" userId="S::wtx1005@yorku.ca::c647e38a-37f7-441c-9dda-b3a9b5c18e65" providerId="AD" clId="Web-{C599D59B-757A-DBAC-77ED-8EE9CFC92D03}"/>
    <pc:docChg chg="modSld">
      <pc:chgData name="Tianxuan Wei" userId="S::wtx1005@yorku.ca::c647e38a-37f7-441c-9dda-b3a9b5c18e65" providerId="AD" clId="Web-{C599D59B-757A-DBAC-77ED-8EE9CFC92D03}" dt="2023-07-31T20:33:33.411" v="49"/>
      <pc:docMkLst>
        <pc:docMk/>
      </pc:docMkLst>
      <pc:sldChg chg="modSp">
        <pc:chgData name="Tianxuan Wei" userId="S::wtx1005@yorku.ca::c647e38a-37f7-441c-9dda-b3a9b5c18e65" providerId="AD" clId="Web-{C599D59B-757A-DBAC-77ED-8EE9CFC92D03}" dt="2023-07-31T20:33:33.411" v="49"/>
        <pc:sldMkLst>
          <pc:docMk/>
          <pc:sldMk cId="1677694478" sldId="257"/>
        </pc:sldMkLst>
        <pc:graphicFrameChg chg="mod modGraphic">
          <ac:chgData name="Tianxuan Wei" userId="S::wtx1005@yorku.ca::c647e38a-37f7-441c-9dda-b3a9b5c18e65" providerId="AD" clId="Web-{C599D59B-757A-DBAC-77ED-8EE9CFC92D03}" dt="2023-07-31T20:33:33.411" v="49"/>
          <ac:graphicFrameMkLst>
            <pc:docMk/>
            <pc:sldMk cId="1677694478" sldId="257"/>
            <ac:graphicFrameMk id="6" creationId="{67A84943-3092-2EC7-55AF-139D1D1E7BB3}"/>
          </ac:graphicFrameMkLst>
        </pc:graphicFrameChg>
      </pc:sldChg>
    </pc:docChg>
  </pc:docChgLst>
  <pc:docChgLst>
    <pc:chgData name="Yifan Song" userId="S::song77@yorku.ca::298e7390-b4c9-49d2-b97a-3ab76da10671" providerId="AD" clId="Web-{96798CA4-7BE4-4952-8AE4-4278164178F5}"/>
    <pc:docChg chg="modSld">
      <pc:chgData name="Yifan Song" userId="S::song77@yorku.ca::298e7390-b4c9-49d2-b97a-3ab76da10671" providerId="AD" clId="Web-{96798CA4-7BE4-4952-8AE4-4278164178F5}" dt="2023-01-23T04:20:09.021" v="10" actId="20577"/>
      <pc:docMkLst>
        <pc:docMk/>
      </pc:docMkLst>
      <pc:sldChg chg="modSp">
        <pc:chgData name="Yifan Song" userId="S::song77@yorku.ca::298e7390-b4c9-49d2-b97a-3ab76da10671" providerId="AD" clId="Web-{96798CA4-7BE4-4952-8AE4-4278164178F5}" dt="2023-01-23T04:20:09.021" v="10" actId="20577"/>
        <pc:sldMkLst>
          <pc:docMk/>
          <pc:sldMk cId="2095904276" sldId="317"/>
        </pc:sldMkLst>
        <pc:spChg chg="mod">
          <ac:chgData name="Yifan Song" userId="S::song77@yorku.ca::298e7390-b4c9-49d2-b97a-3ab76da10671" providerId="AD" clId="Web-{96798CA4-7BE4-4952-8AE4-4278164178F5}" dt="2023-01-23T04:20:09.021" v="10" actId="20577"/>
          <ac:spMkLst>
            <pc:docMk/>
            <pc:sldMk cId="2095904276" sldId="317"/>
            <ac:spMk id="3" creationId="{058110EC-F8EF-51EF-D3F4-4F6A2F3C7693}"/>
          </ac:spMkLst>
        </pc:spChg>
      </pc:sldChg>
    </pc:docChg>
  </pc:docChgLst>
  <pc:docChgLst>
    <pc:chgData name="Yuxi Lin" userId="S::yuxi0602@yorku.ca::d709170c-c798-41c0-bd18-7f98df19c3c9" providerId="AD" clId="Web-{DE64BE62-FCC8-A25C-ABED-F09E36CC4746}"/>
    <pc:docChg chg="addSld delSld modSld sldOrd">
      <pc:chgData name="Yuxi Lin" userId="S::yuxi0602@yorku.ca::d709170c-c798-41c0-bd18-7f98df19c3c9" providerId="AD" clId="Web-{DE64BE62-FCC8-A25C-ABED-F09E36CC4746}" dt="2023-09-15T15:23:35.430" v="44" actId="1076"/>
      <pc:docMkLst>
        <pc:docMk/>
      </pc:docMkLst>
      <pc:sldChg chg="ord">
        <pc:chgData name="Yuxi Lin" userId="S::yuxi0602@yorku.ca::d709170c-c798-41c0-bd18-7f98df19c3c9" providerId="AD" clId="Web-{DE64BE62-FCC8-A25C-ABED-F09E36CC4746}" dt="2023-09-14T14:27:26.219" v="26"/>
        <pc:sldMkLst>
          <pc:docMk/>
          <pc:sldMk cId="3552470291" sldId="288"/>
        </pc:sldMkLst>
      </pc:sldChg>
      <pc:sldChg chg="modSp">
        <pc:chgData name="Yuxi Lin" userId="S::yuxi0602@yorku.ca::d709170c-c798-41c0-bd18-7f98df19c3c9" providerId="AD" clId="Web-{DE64BE62-FCC8-A25C-ABED-F09E36CC4746}" dt="2023-09-14T14:28:14.781" v="29" actId="1076"/>
        <pc:sldMkLst>
          <pc:docMk/>
          <pc:sldMk cId="3296085998" sldId="311"/>
        </pc:sldMkLst>
        <pc:picChg chg="mod">
          <ac:chgData name="Yuxi Lin" userId="S::yuxi0602@yorku.ca::d709170c-c798-41c0-bd18-7f98df19c3c9" providerId="AD" clId="Web-{DE64BE62-FCC8-A25C-ABED-F09E36CC4746}" dt="2023-09-14T14:28:12.828" v="28" actId="1076"/>
          <ac:picMkLst>
            <pc:docMk/>
            <pc:sldMk cId="3296085998" sldId="311"/>
            <ac:picMk id="3" creationId="{CD2C0F08-EF5F-F7B5-271D-E9745CB381B2}"/>
          </ac:picMkLst>
        </pc:picChg>
        <pc:picChg chg="mod">
          <ac:chgData name="Yuxi Lin" userId="S::yuxi0602@yorku.ca::d709170c-c798-41c0-bd18-7f98df19c3c9" providerId="AD" clId="Web-{DE64BE62-FCC8-A25C-ABED-F09E36CC4746}" dt="2023-09-14T14:28:14.781" v="29" actId="1076"/>
          <ac:picMkLst>
            <pc:docMk/>
            <pc:sldMk cId="3296085998" sldId="311"/>
            <ac:picMk id="4" creationId="{245325E6-0675-4DAB-8484-6F8B37E888D0}"/>
          </ac:picMkLst>
        </pc:picChg>
      </pc:sldChg>
      <pc:sldChg chg="modSp">
        <pc:chgData name="Yuxi Lin" userId="S::yuxi0602@yorku.ca::d709170c-c798-41c0-bd18-7f98df19c3c9" providerId="AD" clId="Web-{DE64BE62-FCC8-A25C-ABED-F09E36CC4746}" dt="2023-09-15T15:23:35.430" v="44" actId="1076"/>
        <pc:sldMkLst>
          <pc:docMk/>
          <pc:sldMk cId="2463816449" sldId="312"/>
        </pc:sldMkLst>
        <pc:picChg chg="mod">
          <ac:chgData name="Yuxi Lin" userId="S::yuxi0602@yorku.ca::d709170c-c798-41c0-bd18-7f98df19c3c9" providerId="AD" clId="Web-{DE64BE62-FCC8-A25C-ABED-F09E36CC4746}" dt="2023-09-15T15:23:35.430" v="44" actId="1076"/>
          <ac:picMkLst>
            <pc:docMk/>
            <pc:sldMk cId="2463816449" sldId="312"/>
            <ac:picMk id="2" creationId="{C6415F70-ED6D-A7B4-716F-6741F55DBC63}"/>
          </ac:picMkLst>
        </pc:picChg>
      </pc:sldChg>
      <pc:sldChg chg="addSp delSp modSp">
        <pc:chgData name="Yuxi Lin" userId="S::yuxi0602@yorku.ca::d709170c-c798-41c0-bd18-7f98df19c3c9" providerId="AD" clId="Web-{DE64BE62-FCC8-A25C-ABED-F09E36CC4746}" dt="2023-09-14T14:25:46.235" v="25" actId="14100"/>
        <pc:sldMkLst>
          <pc:docMk/>
          <pc:sldMk cId="18984369" sldId="321"/>
        </pc:sldMkLst>
        <pc:spChg chg="mod">
          <ac:chgData name="Yuxi Lin" userId="S::yuxi0602@yorku.ca::d709170c-c798-41c0-bd18-7f98df19c3c9" providerId="AD" clId="Web-{DE64BE62-FCC8-A25C-ABED-F09E36CC4746}" dt="2023-09-14T14:23:59.610" v="14" actId="20577"/>
          <ac:spMkLst>
            <pc:docMk/>
            <pc:sldMk cId="18984369" sldId="321"/>
            <ac:spMk id="3" creationId="{C8F359DB-550F-B940-BA4D-93D59E35A04D}"/>
          </ac:spMkLst>
        </pc:spChg>
        <pc:picChg chg="del mod">
          <ac:chgData name="Yuxi Lin" userId="S::yuxi0602@yorku.ca::d709170c-c798-41c0-bd18-7f98df19c3c9" providerId="AD" clId="Web-{DE64BE62-FCC8-A25C-ABED-F09E36CC4746}" dt="2023-09-14T14:25:13.094" v="15"/>
          <ac:picMkLst>
            <pc:docMk/>
            <pc:sldMk cId="18984369" sldId="321"/>
            <ac:picMk id="4" creationId="{00A92D9D-28CC-947C-8D6E-B68035B14A39}"/>
          </ac:picMkLst>
        </pc:picChg>
        <pc:picChg chg="add mod">
          <ac:chgData name="Yuxi Lin" userId="S::yuxi0602@yorku.ca::d709170c-c798-41c0-bd18-7f98df19c3c9" providerId="AD" clId="Web-{DE64BE62-FCC8-A25C-ABED-F09E36CC4746}" dt="2023-09-14T14:25:46.235" v="25" actId="14100"/>
          <ac:picMkLst>
            <pc:docMk/>
            <pc:sldMk cId="18984369" sldId="321"/>
            <ac:picMk id="6" creationId="{696357EA-3C68-B838-45E8-C1CA9A7D5956}"/>
          </ac:picMkLst>
        </pc:picChg>
      </pc:sldChg>
      <pc:sldChg chg="addSp delSp modSp">
        <pc:chgData name="Yuxi Lin" userId="S::yuxi0602@yorku.ca::d709170c-c798-41c0-bd18-7f98df19c3c9" providerId="AD" clId="Web-{DE64BE62-FCC8-A25C-ABED-F09E36CC4746}" dt="2023-09-14T14:31:29.703" v="42" actId="1076"/>
        <pc:sldMkLst>
          <pc:docMk/>
          <pc:sldMk cId="3996603921" sldId="325"/>
        </pc:sldMkLst>
        <pc:picChg chg="add del mod">
          <ac:chgData name="Yuxi Lin" userId="S::yuxi0602@yorku.ca::d709170c-c798-41c0-bd18-7f98df19c3c9" providerId="AD" clId="Web-{DE64BE62-FCC8-A25C-ABED-F09E36CC4746}" dt="2023-09-14T14:30:53.265" v="32"/>
          <ac:picMkLst>
            <pc:docMk/>
            <pc:sldMk cId="3996603921" sldId="325"/>
            <ac:picMk id="4" creationId="{1C30A85A-1B1D-C734-39E9-E8AB3AF7AF98}"/>
          </ac:picMkLst>
        </pc:picChg>
        <pc:picChg chg="del">
          <ac:chgData name="Yuxi Lin" userId="S::yuxi0602@yorku.ca::d709170c-c798-41c0-bd18-7f98df19c3c9" providerId="AD" clId="Web-{DE64BE62-FCC8-A25C-ABED-F09E36CC4746}" dt="2023-09-14T14:30:41.687" v="30"/>
          <ac:picMkLst>
            <pc:docMk/>
            <pc:sldMk cId="3996603921" sldId="325"/>
            <ac:picMk id="6" creationId="{E4470632-017D-D8C1-BFB9-E70DF01FAC4A}"/>
          </ac:picMkLst>
        </pc:picChg>
        <pc:picChg chg="add mod">
          <ac:chgData name="Yuxi Lin" userId="S::yuxi0602@yorku.ca::d709170c-c798-41c0-bd18-7f98df19c3c9" providerId="AD" clId="Web-{DE64BE62-FCC8-A25C-ABED-F09E36CC4746}" dt="2023-09-14T14:31:29.703" v="42" actId="1076"/>
          <ac:picMkLst>
            <pc:docMk/>
            <pc:sldMk cId="3996603921" sldId="325"/>
            <ac:picMk id="7" creationId="{95A8A8FB-E59F-A508-2AFA-EC80547785CF}"/>
          </ac:picMkLst>
        </pc:picChg>
      </pc:sldChg>
      <pc:sldChg chg="ord">
        <pc:chgData name="Yuxi Lin" userId="S::yuxi0602@yorku.ca::d709170c-c798-41c0-bd18-7f98df19c3c9" providerId="AD" clId="Web-{DE64BE62-FCC8-A25C-ABED-F09E36CC4746}" dt="2023-09-14T14:19:38.767" v="4"/>
        <pc:sldMkLst>
          <pc:docMk/>
          <pc:sldMk cId="918849198" sldId="328"/>
        </pc:sldMkLst>
      </pc:sldChg>
      <pc:sldChg chg="del">
        <pc:chgData name="Yuxi Lin" userId="S::yuxi0602@yorku.ca::d709170c-c798-41c0-bd18-7f98df19c3c9" providerId="AD" clId="Web-{DE64BE62-FCC8-A25C-ABED-F09E36CC4746}" dt="2023-09-14T14:19:00.579" v="1"/>
        <pc:sldMkLst>
          <pc:docMk/>
          <pc:sldMk cId="343447813" sldId="329"/>
        </pc:sldMkLst>
      </pc:sldChg>
      <pc:sldChg chg="del">
        <pc:chgData name="Yuxi Lin" userId="S::yuxi0602@yorku.ca::d709170c-c798-41c0-bd18-7f98df19c3c9" providerId="AD" clId="Web-{DE64BE62-FCC8-A25C-ABED-F09E36CC4746}" dt="2023-09-14T14:18:58.361" v="0"/>
        <pc:sldMkLst>
          <pc:docMk/>
          <pc:sldMk cId="3970515964" sldId="330"/>
        </pc:sldMkLst>
      </pc:sldChg>
      <pc:sldChg chg="del">
        <pc:chgData name="Yuxi Lin" userId="S::yuxi0602@yorku.ca::d709170c-c798-41c0-bd18-7f98df19c3c9" providerId="AD" clId="Web-{DE64BE62-FCC8-A25C-ABED-F09E36CC4746}" dt="2023-09-14T14:19:02.845" v="2"/>
        <pc:sldMkLst>
          <pc:docMk/>
          <pc:sldMk cId="308467254" sldId="331"/>
        </pc:sldMkLst>
      </pc:sldChg>
      <pc:sldChg chg="add">
        <pc:chgData name="Yuxi Lin" userId="S::yuxi0602@yorku.ca::d709170c-c798-41c0-bd18-7f98df19c3c9" providerId="AD" clId="Web-{DE64BE62-FCC8-A25C-ABED-F09E36CC4746}" dt="2023-09-14T14:19:35.470" v="3"/>
        <pc:sldMkLst>
          <pc:docMk/>
          <pc:sldMk cId="2288271173" sldId="339"/>
        </pc:sldMkLst>
      </pc:sldChg>
      <pc:sldChg chg="add">
        <pc:chgData name="Yuxi Lin" userId="S::yuxi0602@yorku.ca::d709170c-c798-41c0-bd18-7f98df19c3c9" providerId="AD" clId="Web-{DE64BE62-FCC8-A25C-ABED-F09E36CC4746}" dt="2023-09-14T14:19:57.860" v="5"/>
        <pc:sldMkLst>
          <pc:docMk/>
          <pc:sldMk cId="527765255" sldId="340"/>
        </pc:sldMkLst>
      </pc:sldChg>
    </pc:docChg>
  </pc:docChgLst>
  <pc:docChgLst>
    <pc:chgData name="K.Paul Evans" userId="S::pevans@yorku.ca::b3a8d517-c6bd-4621-9df9-ddfdab1576c4" providerId="AD" clId="Web-{7FDE2F05-C833-4437-138D-C7753D3E2DAF}"/>
    <pc:docChg chg="modSld">
      <pc:chgData name="K.Paul Evans" userId="S::pevans@yorku.ca::b3a8d517-c6bd-4621-9df9-ddfdab1576c4" providerId="AD" clId="Web-{7FDE2F05-C833-4437-138D-C7753D3E2DAF}" dt="2023-01-10T17:42:58.335" v="46" actId="20577"/>
      <pc:docMkLst>
        <pc:docMk/>
      </pc:docMkLst>
      <pc:sldChg chg="modSp">
        <pc:chgData name="K.Paul Evans" userId="S::pevans@yorku.ca::b3a8d517-c6bd-4621-9df9-ddfdab1576c4" providerId="AD" clId="Web-{7FDE2F05-C833-4437-138D-C7753D3E2DAF}" dt="2023-01-10T17:42:58.335" v="46" actId="20577"/>
        <pc:sldMkLst>
          <pc:docMk/>
          <pc:sldMk cId="326171079" sldId="266"/>
        </pc:sldMkLst>
        <pc:spChg chg="mod">
          <ac:chgData name="K.Paul Evans" userId="S::pevans@yorku.ca::b3a8d517-c6bd-4621-9df9-ddfdab1576c4" providerId="AD" clId="Web-{7FDE2F05-C833-4437-138D-C7753D3E2DAF}" dt="2023-01-10T17:42:58.335" v="46" actId="20577"/>
          <ac:spMkLst>
            <pc:docMk/>
            <pc:sldMk cId="326171079" sldId="266"/>
            <ac:spMk id="3" creationId="{50F3284C-F435-4F7C-ACAD-BFCC59775936}"/>
          </ac:spMkLst>
        </pc:spChg>
      </pc:sldChg>
      <pc:sldChg chg="modSp">
        <pc:chgData name="K.Paul Evans" userId="S::pevans@yorku.ca::b3a8d517-c6bd-4621-9df9-ddfdab1576c4" providerId="AD" clId="Web-{7FDE2F05-C833-4437-138D-C7753D3E2DAF}" dt="2023-01-10T17:41:57.975" v="42" actId="20577"/>
        <pc:sldMkLst>
          <pc:docMk/>
          <pc:sldMk cId="1397189340" sldId="281"/>
        </pc:sldMkLst>
        <pc:spChg chg="mod">
          <ac:chgData name="K.Paul Evans" userId="S::pevans@yorku.ca::b3a8d517-c6bd-4621-9df9-ddfdab1576c4" providerId="AD" clId="Web-{7FDE2F05-C833-4437-138D-C7753D3E2DAF}" dt="2023-01-10T17:41:57.975" v="42" actId="20577"/>
          <ac:spMkLst>
            <pc:docMk/>
            <pc:sldMk cId="1397189340" sldId="281"/>
            <ac:spMk id="2" creationId="{8186B004-11AF-4EC5-9DE0-5EB3AE832115}"/>
          </ac:spMkLst>
        </pc:spChg>
      </pc:sldChg>
    </pc:docChg>
  </pc:docChgLst>
  <pc:docChgLst>
    <pc:chgData name="Yuxi Lin" userId="S::yuxi0602@yorku.ca::d709170c-c798-41c0-bd18-7f98df19c3c9" providerId="AD" clId="Web-{9627D718-01D1-4115-BC88-C5562488203D}"/>
    <pc:docChg chg="addSld modSld">
      <pc:chgData name="Yuxi Lin" userId="S::yuxi0602@yorku.ca::d709170c-c798-41c0-bd18-7f98df19c3c9" providerId="AD" clId="Web-{9627D718-01D1-4115-BC88-C5562488203D}" dt="2023-08-30T01:16:13.180" v="190" actId="20577"/>
      <pc:docMkLst>
        <pc:docMk/>
      </pc:docMkLst>
      <pc:sldChg chg="addSp delSp modSp">
        <pc:chgData name="Yuxi Lin" userId="S::yuxi0602@yorku.ca::d709170c-c798-41c0-bd18-7f98df19c3c9" providerId="AD" clId="Web-{9627D718-01D1-4115-BC88-C5562488203D}" dt="2023-08-29T22:56:51.083" v="3" actId="1076"/>
        <pc:sldMkLst>
          <pc:docMk/>
          <pc:sldMk cId="3552470291" sldId="288"/>
        </pc:sldMkLst>
        <pc:spChg chg="add del mod">
          <ac:chgData name="Yuxi Lin" userId="S::yuxi0602@yorku.ca::d709170c-c798-41c0-bd18-7f98df19c3c9" providerId="AD" clId="Web-{9627D718-01D1-4115-BC88-C5562488203D}" dt="2023-08-29T22:56:44.036" v="1"/>
          <ac:spMkLst>
            <pc:docMk/>
            <pc:sldMk cId="3552470291" sldId="288"/>
            <ac:spMk id="4" creationId="{03A3DAF9-5462-5360-3960-451E70927186}"/>
          </ac:spMkLst>
        </pc:spChg>
        <pc:graphicFrameChg chg="add mod ord modGraphic">
          <ac:chgData name="Yuxi Lin" userId="S::yuxi0602@yorku.ca::d709170c-c798-41c0-bd18-7f98df19c3c9" providerId="AD" clId="Web-{9627D718-01D1-4115-BC88-C5562488203D}" dt="2023-08-29T22:56:51.083" v="3" actId="1076"/>
          <ac:graphicFrameMkLst>
            <pc:docMk/>
            <pc:sldMk cId="3552470291" sldId="288"/>
            <ac:graphicFrameMk id="6" creationId="{1822D866-5072-D213-EF0D-64B2ABADB08C}"/>
          </ac:graphicFrameMkLst>
        </pc:graphicFrameChg>
        <pc:graphicFrameChg chg="del">
          <ac:chgData name="Yuxi Lin" userId="S::yuxi0602@yorku.ca::d709170c-c798-41c0-bd18-7f98df19c3c9" providerId="AD" clId="Web-{9627D718-01D1-4115-BC88-C5562488203D}" dt="2023-08-29T22:56:31.192" v="0"/>
          <ac:graphicFrameMkLst>
            <pc:docMk/>
            <pc:sldMk cId="3552470291" sldId="288"/>
            <ac:graphicFrameMk id="11" creationId="{F9E776BB-58DF-048F-E5DF-5CB247332753}"/>
          </ac:graphicFrameMkLst>
        </pc:graphicFrameChg>
      </pc:sldChg>
      <pc:sldChg chg="addSp delSp modSp">
        <pc:chgData name="Yuxi Lin" userId="S::yuxi0602@yorku.ca::d709170c-c798-41c0-bd18-7f98df19c3c9" providerId="AD" clId="Web-{9627D718-01D1-4115-BC88-C5562488203D}" dt="2023-08-30T01:14:11.382" v="109" actId="1076"/>
        <pc:sldMkLst>
          <pc:docMk/>
          <pc:sldMk cId="1465594064" sldId="313"/>
        </pc:sldMkLst>
        <pc:spChg chg="mod">
          <ac:chgData name="Yuxi Lin" userId="S::yuxi0602@yorku.ca::d709170c-c798-41c0-bd18-7f98df19c3c9" providerId="AD" clId="Web-{9627D718-01D1-4115-BC88-C5562488203D}" dt="2023-08-30T01:12:59.398" v="51" actId="20577"/>
          <ac:spMkLst>
            <pc:docMk/>
            <pc:sldMk cId="1465594064" sldId="313"/>
            <ac:spMk id="2" creationId="{8BF45A8D-3162-EB34-DAD8-2005B1765A22}"/>
          </ac:spMkLst>
        </pc:spChg>
        <pc:spChg chg="mod">
          <ac:chgData name="Yuxi Lin" userId="S::yuxi0602@yorku.ca::d709170c-c798-41c0-bd18-7f98df19c3c9" providerId="AD" clId="Web-{9627D718-01D1-4115-BC88-C5562488203D}" dt="2023-08-30T01:14:09.414" v="108" actId="1076"/>
          <ac:spMkLst>
            <pc:docMk/>
            <pc:sldMk cId="1465594064" sldId="313"/>
            <ac:spMk id="3" creationId="{DC427CD7-B135-45B0-C0EB-3082BDFAECF0}"/>
          </ac:spMkLst>
        </pc:spChg>
        <pc:graphicFrameChg chg="del">
          <ac:chgData name="Yuxi Lin" userId="S::yuxi0602@yorku.ca::d709170c-c798-41c0-bd18-7f98df19c3c9" providerId="AD" clId="Web-{9627D718-01D1-4115-BC88-C5562488203D}" dt="2023-08-29T22:57:17.895" v="7"/>
          <ac:graphicFrameMkLst>
            <pc:docMk/>
            <pc:sldMk cId="1465594064" sldId="313"/>
            <ac:graphicFrameMk id="6" creationId="{FD11259D-B4AF-DF4B-9E64-37643532059D}"/>
          </ac:graphicFrameMkLst>
        </pc:graphicFrameChg>
        <pc:graphicFrameChg chg="add mod modGraphic">
          <ac:chgData name="Yuxi Lin" userId="S::yuxi0602@yorku.ca::d709170c-c798-41c0-bd18-7f98df19c3c9" providerId="AD" clId="Web-{9627D718-01D1-4115-BC88-C5562488203D}" dt="2023-08-30T01:14:11.382" v="109" actId="1076"/>
          <ac:graphicFrameMkLst>
            <pc:docMk/>
            <pc:sldMk cId="1465594064" sldId="313"/>
            <ac:graphicFrameMk id="7" creationId="{F2852023-DBB3-C0B8-E6BE-D29F62ADCD14}"/>
          </ac:graphicFrameMkLst>
        </pc:graphicFrameChg>
      </pc:sldChg>
      <pc:sldChg chg="addSp delSp modSp new mod modClrScheme chgLayout">
        <pc:chgData name="Yuxi Lin" userId="S::yuxi0602@yorku.ca::d709170c-c798-41c0-bd18-7f98df19c3c9" providerId="AD" clId="Web-{9627D718-01D1-4115-BC88-C5562488203D}" dt="2023-08-30T01:15:54.273" v="185" actId="14100"/>
        <pc:sldMkLst>
          <pc:docMk/>
          <pc:sldMk cId="2226735945" sldId="336"/>
        </pc:sldMkLst>
        <pc:spChg chg="mod ord">
          <ac:chgData name="Yuxi Lin" userId="S::yuxi0602@yorku.ca::d709170c-c798-41c0-bd18-7f98df19c3c9" providerId="AD" clId="Web-{9627D718-01D1-4115-BC88-C5562488203D}" dt="2023-08-30T01:15:01.758" v="114"/>
          <ac:spMkLst>
            <pc:docMk/>
            <pc:sldMk cId="2226735945" sldId="336"/>
            <ac:spMk id="2" creationId="{A5A81D47-46CA-DF7B-7B50-75B7774F3FEA}"/>
          </ac:spMkLst>
        </pc:spChg>
        <pc:spChg chg="del">
          <ac:chgData name="Yuxi Lin" userId="S::yuxi0602@yorku.ca::d709170c-c798-41c0-bd18-7f98df19c3c9" providerId="AD" clId="Web-{9627D718-01D1-4115-BC88-C5562488203D}" dt="2023-08-29T23:02:21.038" v="23"/>
          <ac:spMkLst>
            <pc:docMk/>
            <pc:sldMk cId="2226735945" sldId="336"/>
            <ac:spMk id="3" creationId="{95BBD55A-6B7B-4E5F-8D39-10A4162C218E}"/>
          </ac:spMkLst>
        </pc:spChg>
        <pc:spChg chg="add mod">
          <ac:chgData name="Yuxi Lin" userId="S::yuxi0602@yorku.ca::d709170c-c798-41c0-bd18-7f98df19c3c9" providerId="AD" clId="Web-{9627D718-01D1-4115-BC88-C5562488203D}" dt="2023-08-30T01:15:54.273" v="185" actId="14100"/>
          <ac:spMkLst>
            <pc:docMk/>
            <pc:sldMk cId="2226735945" sldId="336"/>
            <ac:spMk id="3" creationId="{FA3C4C9A-0471-B2E2-52DE-341E093A6B1A}"/>
          </ac:spMkLst>
        </pc:spChg>
        <pc:graphicFrameChg chg="add mod ord modGraphic">
          <ac:chgData name="Yuxi Lin" userId="S::yuxi0602@yorku.ca::d709170c-c798-41c0-bd18-7f98df19c3c9" providerId="AD" clId="Web-{9627D718-01D1-4115-BC88-C5562488203D}" dt="2023-08-30T01:15:01.758" v="114"/>
          <ac:graphicFrameMkLst>
            <pc:docMk/>
            <pc:sldMk cId="2226735945" sldId="336"/>
            <ac:graphicFrameMk id="5" creationId="{93108F54-D1CE-E8F1-8970-816E7C9FB3A7}"/>
          </ac:graphicFrameMkLst>
        </pc:graphicFrameChg>
      </pc:sldChg>
      <pc:sldChg chg="addSp delSp modSp new">
        <pc:chgData name="Yuxi Lin" userId="S::yuxi0602@yorku.ca::d709170c-c798-41c0-bd18-7f98df19c3c9" providerId="AD" clId="Web-{9627D718-01D1-4115-BC88-C5562488203D}" dt="2023-08-30T01:16:13.180" v="190" actId="20577"/>
        <pc:sldMkLst>
          <pc:docMk/>
          <pc:sldMk cId="3028564097" sldId="337"/>
        </pc:sldMkLst>
        <pc:spChg chg="mod">
          <ac:chgData name="Yuxi Lin" userId="S::yuxi0602@yorku.ca::d709170c-c798-41c0-bd18-7f98df19c3c9" providerId="AD" clId="Web-{9627D718-01D1-4115-BC88-C5562488203D}" dt="2023-08-30T01:16:13.180" v="190" actId="20577"/>
          <ac:spMkLst>
            <pc:docMk/>
            <pc:sldMk cId="3028564097" sldId="337"/>
            <ac:spMk id="2" creationId="{F01CF192-BD68-B909-BB63-DCCE1DAFDCE5}"/>
          </ac:spMkLst>
        </pc:spChg>
        <pc:spChg chg="del">
          <ac:chgData name="Yuxi Lin" userId="S::yuxi0602@yorku.ca::d709170c-c798-41c0-bd18-7f98df19c3c9" providerId="AD" clId="Web-{9627D718-01D1-4115-BC88-C5562488203D}" dt="2023-08-29T23:03:17.898" v="39"/>
          <ac:spMkLst>
            <pc:docMk/>
            <pc:sldMk cId="3028564097" sldId="337"/>
            <ac:spMk id="3" creationId="{A406DB74-5BAA-C51F-3AEF-0CC93EE566D0}"/>
          </ac:spMkLst>
        </pc:spChg>
        <pc:graphicFrameChg chg="add mod ord modGraphic">
          <ac:chgData name="Yuxi Lin" userId="S::yuxi0602@yorku.ca::d709170c-c798-41c0-bd18-7f98df19c3c9" providerId="AD" clId="Web-{9627D718-01D1-4115-BC88-C5562488203D}" dt="2023-08-30T01:03:07.364" v="48"/>
          <ac:graphicFrameMkLst>
            <pc:docMk/>
            <pc:sldMk cId="3028564097" sldId="337"/>
            <ac:graphicFrameMk id="5" creationId="{6E30BF41-7668-721F-22B2-E964358FBC7C}"/>
          </ac:graphicFrameMkLst>
        </pc:graphicFrameChg>
      </pc:sldChg>
    </pc:docChg>
  </pc:docChgLst>
  <pc:docChgLst>
    <pc:chgData name="Tianxuan Wei" userId="S::wtx1005@yorku.ca::c647e38a-37f7-441c-9dda-b3a9b5c18e65" providerId="AD" clId="Web-{88189CC3-0B8F-C44A-35FE-2F02C4C0BCC6}"/>
    <pc:docChg chg="modSld">
      <pc:chgData name="Tianxuan Wei" userId="S::wtx1005@yorku.ca::c647e38a-37f7-441c-9dda-b3a9b5c18e65" providerId="AD" clId="Web-{88189CC3-0B8F-C44A-35FE-2F02C4C0BCC6}" dt="2023-08-21T13:23:07.770" v="13"/>
      <pc:docMkLst>
        <pc:docMk/>
      </pc:docMkLst>
      <pc:sldChg chg="modSp">
        <pc:chgData name="Tianxuan Wei" userId="S::wtx1005@yorku.ca::c647e38a-37f7-441c-9dda-b3a9b5c18e65" providerId="AD" clId="Web-{88189CC3-0B8F-C44A-35FE-2F02C4C0BCC6}" dt="2023-08-21T13:23:07.770" v="13"/>
        <pc:sldMkLst>
          <pc:docMk/>
          <pc:sldMk cId="1677694478" sldId="257"/>
        </pc:sldMkLst>
        <pc:graphicFrameChg chg="mod modGraphic">
          <ac:chgData name="Tianxuan Wei" userId="S::wtx1005@yorku.ca::c647e38a-37f7-441c-9dda-b3a9b5c18e65" providerId="AD" clId="Web-{88189CC3-0B8F-C44A-35FE-2F02C4C0BCC6}" dt="2023-08-21T13:23:07.770" v="13"/>
          <ac:graphicFrameMkLst>
            <pc:docMk/>
            <pc:sldMk cId="1677694478" sldId="257"/>
            <ac:graphicFrameMk id="6" creationId="{67A84943-3092-2EC7-55AF-139D1D1E7BB3}"/>
          </ac:graphicFrameMkLst>
        </pc:graphicFrame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B72190-4DE4-427A-97C8-4E54A890A085}" type="datetimeFigureOut">
              <a:rPr lang="en"/>
              <a:t>1/9/2024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0F407E-B14B-46D3-BE18-81729292D8B3}" type="slidenum">
              <a:rPr lang="en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8634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F407E-B14B-46D3-BE18-81729292D8B3}" type="slidenum">
              <a:rPr lang="en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3213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Reviewed by </a:t>
            </a:r>
            <a:r>
              <a:rPr lang="en-US" err="1"/>
              <a:t>IntAdvWG</a:t>
            </a:r>
            <a:r>
              <a:rPr lang="en-US"/>
              <a:t> Sat22Jan22</a:t>
            </a:r>
          </a:p>
          <a:p>
            <a:r>
              <a:rPr lang="en-US"/>
              <a:t>Reviewed by </a:t>
            </a:r>
            <a:r>
              <a:rPr lang="en-US" err="1"/>
              <a:t>IntWG</a:t>
            </a:r>
            <a:r>
              <a:rPr lang="en-US"/>
              <a:t> Mon24Jan22</a:t>
            </a:r>
            <a:endParaRPr lang="en-US">
              <a:cs typeface="Calibri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F407E-B14B-46D3-BE18-81729292D8B3}" type="slidenum">
              <a:rPr lang="en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4145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Reviewed by </a:t>
            </a:r>
            <a:r>
              <a:rPr lang="en-US" err="1"/>
              <a:t>IntWG</a:t>
            </a:r>
            <a:r>
              <a:rPr lang="en-US"/>
              <a:t> Mon24Jan22</a:t>
            </a:r>
          </a:p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F407E-B14B-46D3-BE18-81729292D8B3}" type="slidenum">
              <a:rPr lang="en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8986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Reviewed by </a:t>
            </a:r>
            <a:r>
              <a:rPr lang="en-US" err="1"/>
              <a:t>IntWG</a:t>
            </a:r>
            <a:r>
              <a:rPr lang="en-US"/>
              <a:t> Mon24Jan22</a:t>
            </a:r>
          </a:p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F407E-B14B-46D3-BE18-81729292D8B3}" type="slidenum">
              <a:rPr lang="en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6869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Reviewed by </a:t>
            </a:r>
            <a:r>
              <a:rPr lang="en-US" err="1">
                <a:cs typeface="Calibri"/>
              </a:rPr>
              <a:t>IntWG</a:t>
            </a:r>
            <a:r>
              <a:rPr lang="en-US">
                <a:cs typeface="Calibri"/>
              </a:rPr>
              <a:t> Wed22Dec21</a:t>
            </a:r>
          </a:p>
          <a:p>
            <a:r>
              <a:rPr lang="en-US"/>
              <a:t>Reviewed by </a:t>
            </a:r>
            <a:r>
              <a:rPr lang="en-US" err="1"/>
              <a:t>IntAdwg</a:t>
            </a:r>
            <a:r>
              <a:rPr lang="en-US"/>
              <a:t> Sat8Jan22</a:t>
            </a:r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F407E-B14B-46D3-BE18-81729292D8B3}" type="slidenum">
              <a:rPr lang="en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6023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Reviewed by </a:t>
            </a:r>
            <a:r>
              <a:rPr lang="en-US" err="1"/>
              <a:t>IntWG</a:t>
            </a:r>
            <a:r>
              <a:rPr lang="en-US"/>
              <a:t> Wed22Dec21</a:t>
            </a:r>
          </a:p>
          <a:p>
            <a:r>
              <a:rPr lang="en-US"/>
              <a:t>Reviewed by </a:t>
            </a:r>
            <a:r>
              <a:rPr lang="en-US" err="1"/>
              <a:t>IntAdwg</a:t>
            </a:r>
            <a:r>
              <a:rPr lang="en-US"/>
              <a:t> Sat8Jan22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F407E-B14B-46D3-BE18-81729292D8B3}" type="slidenum">
              <a:rPr lang="en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1122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Reviewed by </a:t>
            </a:r>
            <a:r>
              <a:rPr lang="en-US" err="1"/>
              <a:t>IntWG</a:t>
            </a:r>
            <a:r>
              <a:rPr lang="en-US"/>
              <a:t> Wed22Dec21</a:t>
            </a:r>
          </a:p>
          <a:p>
            <a:r>
              <a:rPr lang="en-US"/>
              <a:t>Reviewed by </a:t>
            </a:r>
            <a:r>
              <a:rPr lang="en-US" err="1"/>
              <a:t>IntAdwg</a:t>
            </a:r>
            <a:r>
              <a:rPr lang="en-US"/>
              <a:t> Sat8Jan22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F407E-B14B-46D3-BE18-81729292D8B3}" type="slidenum">
              <a:rPr lang="en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9938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Reviewed by </a:t>
            </a:r>
            <a:r>
              <a:rPr lang="en-US" err="1"/>
              <a:t>IntWG</a:t>
            </a:r>
            <a:r>
              <a:rPr lang="en-US"/>
              <a:t> Wed22Dec21</a:t>
            </a:r>
          </a:p>
          <a:p>
            <a:r>
              <a:rPr lang="en-US"/>
              <a:t>Reviewed by </a:t>
            </a:r>
            <a:r>
              <a:rPr lang="en-US" err="1"/>
              <a:t>IntAdwg</a:t>
            </a:r>
            <a:r>
              <a:rPr lang="en-US"/>
              <a:t> Sat8Jan22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F407E-B14B-46D3-BE18-81729292D8B3}" type="slidenum">
              <a:rPr lang="en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2606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Reviewed by </a:t>
            </a:r>
            <a:r>
              <a:rPr lang="en-US" err="1"/>
              <a:t>IntWG</a:t>
            </a:r>
            <a:r>
              <a:rPr lang="en-US"/>
              <a:t> Wed22Dec21</a:t>
            </a:r>
          </a:p>
          <a:p>
            <a:r>
              <a:rPr lang="en-US"/>
              <a:t>Reviewed by </a:t>
            </a:r>
            <a:r>
              <a:rPr lang="en-US" err="1"/>
              <a:t>IntAdwg</a:t>
            </a:r>
            <a:r>
              <a:rPr lang="en-US"/>
              <a:t> Sat8Jan22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F407E-B14B-46D3-BE18-81729292D8B3}" type="slidenum">
              <a:rPr lang="en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1274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Reviewed by </a:t>
            </a:r>
            <a:r>
              <a:rPr lang="en-US" err="1"/>
              <a:t>IntWG</a:t>
            </a:r>
            <a:r>
              <a:rPr lang="en-US"/>
              <a:t> Wed22Dec21</a:t>
            </a:r>
          </a:p>
          <a:p>
            <a:r>
              <a:rPr lang="en-US"/>
              <a:t>Reviewed by </a:t>
            </a:r>
            <a:r>
              <a:rPr lang="en-US" err="1"/>
              <a:t>IntAdwg</a:t>
            </a:r>
            <a:r>
              <a:rPr lang="en-US"/>
              <a:t> Sat8Jan22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F407E-B14B-46D3-BE18-81729292D8B3}" type="slidenum">
              <a:rPr lang="en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670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Sana will prepare by Mon17Jan22</a:t>
            </a:r>
          </a:p>
          <a:p>
            <a:r>
              <a:rPr lang="en-US">
                <a:cs typeface="Calibri"/>
              </a:rPr>
              <a:t>Reviewed by </a:t>
            </a:r>
            <a:r>
              <a:rPr lang="en-US" err="1">
                <a:cs typeface="Calibri"/>
              </a:rPr>
              <a:t>IntWG</a:t>
            </a:r>
            <a:r>
              <a:rPr lang="en-US">
                <a:cs typeface="Calibri"/>
              </a:rPr>
              <a:t> on Mon17Jan22</a:t>
            </a:r>
          </a:p>
          <a:p>
            <a:r>
              <a:rPr lang="en-US"/>
              <a:t>Reviewed by </a:t>
            </a:r>
            <a:r>
              <a:rPr lang="en-US" err="1"/>
              <a:t>IntAdvWG</a:t>
            </a:r>
            <a:r>
              <a:rPr lang="en-US"/>
              <a:t> Sat22Jan22</a:t>
            </a:r>
            <a:endParaRPr lang="en-US">
              <a:cs typeface="Calibri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F407E-B14B-46D3-BE18-81729292D8B3}" type="slidenum">
              <a:rPr lang="en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490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Reviewed by </a:t>
            </a:r>
            <a:r>
              <a:rPr lang="en-US" err="1"/>
              <a:t>IntWG</a:t>
            </a:r>
            <a:r>
              <a:rPr lang="en-US"/>
              <a:t> Wed22Dec21</a:t>
            </a:r>
          </a:p>
          <a:p>
            <a:r>
              <a:rPr lang="en-US"/>
              <a:t>Reviewed by IntAdwg Sat8Jan22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F407E-B14B-46D3-BE18-81729292D8B3}" type="slidenum">
              <a:rPr lang="en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5744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F407E-B14B-46D3-BE18-81729292D8B3}" type="slidenum">
              <a:rPr lang="en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2442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Reviewed by </a:t>
            </a:r>
            <a:r>
              <a:rPr lang="en-US" err="1"/>
              <a:t>IntAdvWG</a:t>
            </a:r>
            <a:r>
              <a:rPr lang="en-US"/>
              <a:t> Sat22Jan22</a:t>
            </a:r>
          </a:p>
          <a:p>
            <a:r>
              <a:rPr lang="en-US"/>
              <a:t>Reviewed by </a:t>
            </a:r>
            <a:r>
              <a:rPr lang="en-US" err="1"/>
              <a:t>IntWG</a:t>
            </a:r>
            <a:r>
              <a:rPr lang="en-US"/>
              <a:t> Mon24Jan22</a:t>
            </a:r>
            <a:endParaRPr lang="en-US">
              <a:cs typeface="Calibri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F407E-B14B-46D3-BE18-81729292D8B3}" type="slidenum">
              <a:rPr lang="en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4004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Reviewed by </a:t>
            </a:r>
            <a:r>
              <a:rPr lang="en-US" err="1"/>
              <a:t>IntAdvWG</a:t>
            </a:r>
            <a:r>
              <a:rPr lang="en-US"/>
              <a:t> Sat22Jan22</a:t>
            </a:r>
          </a:p>
          <a:p>
            <a:r>
              <a:rPr lang="en-US"/>
              <a:t>Reviewed by </a:t>
            </a:r>
            <a:r>
              <a:rPr lang="en-US" err="1"/>
              <a:t>IntWG</a:t>
            </a:r>
            <a:r>
              <a:rPr lang="en-US"/>
              <a:t> Mon24Jan22</a:t>
            </a:r>
            <a:endParaRPr lang="en-US">
              <a:cs typeface="Calibri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F407E-B14B-46D3-BE18-81729292D8B3}" type="slidenum">
              <a:rPr lang="en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5149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Reviewed by </a:t>
            </a:r>
            <a:r>
              <a:rPr lang="en-US" err="1"/>
              <a:t>IntAdvWG</a:t>
            </a:r>
            <a:r>
              <a:rPr lang="en-US"/>
              <a:t> Sat22Jan22</a:t>
            </a:r>
          </a:p>
          <a:p>
            <a:r>
              <a:rPr lang="en-US"/>
              <a:t>Reviewed by </a:t>
            </a:r>
            <a:r>
              <a:rPr lang="en-US" err="1"/>
              <a:t>IntWG</a:t>
            </a:r>
            <a:r>
              <a:rPr lang="en-US"/>
              <a:t> Mon24Jan22</a:t>
            </a:r>
            <a:endParaRPr lang="en-US">
              <a:cs typeface="Calibri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F407E-B14B-46D3-BE18-81729292D8B3}" type="slidenum">
              <a:rPr lang="en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1840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Reviewed by </a:t>
            </a:r>
            <a:r>
              <a:rPr lang="en-US" err="1"/>
              <a:t>IntAdvWG</a:t>
            </a:r>
            <a:r>
              <a:rPr lang="en-US"/>
              <a:t> Sat22Jan22</a:t>
            </a:r>
          </a:p>
          <a:p>
            <a:r>
              <a:rPr lang="en-US"/>
              <a:t>Reviewed by </a:t>
            </a:r>
            <a:r>
              <a:rPr lang="en-US" err="1"/>
              <a:t>IntWG</a:t>
            </a:r>
            <a:r>
              <a:rPr lang="en-US"/>
              <a:t> Mon24Jan22</a:t>
            </a:r>
            <a:endParaRPr lang="en-US">
              <a:cs typeface="Calibri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F407E-B14B-46D3-BE18-81729292D8B3}" type="slidenum">
              <a:rPr lang="en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8430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Reviewed by </a:t>
            </a:r>
            <a:r>
              <a:rPr lang="en-US" err="1"/>
              <a:t>IntAdvWG</a:t>
            </a:r>
            <a:r>
              <a:rPr lang="en-US"/>
              <a:t> Sat22Jan22</a:t>
            </a:r>
          </a:p>
          <a:p>
            <a:r>
              <a:rPr lang="en-US"/>
              <a:t>Reviewed by </a:t>
            </a:r>
            <a:r>
              <a:rPr lang="en-US" err="1"/>
              <a:t>IntWG</a:t>
            </a:r>
            <a:r>
              <a:rPr lang="en-US"/>
              <a:t> Mon24Jan22</a:t>
            </a:r>
            <a:endParaRPr lang="en-US">
              <a:cs typeface="Calibri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F407E-B14B-46D3-BE18-81729292D8B3}" type="slidenum">
              <a:rPr lang="en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2191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4FA2E9B0-647D-D387-89EE-54EC60806A36}"/>
              </a:ext>
            </a:extLst>
          </p:cNvPr>
          <p:cNvSpPr/>
          <p:nvPr/>
        </p:nvSpPr>
        <p:spPr>
          <a:xfrm>
            <a:off x="0" y="897987"/>
            <a:ext cx="12192000" cy="2704051"/>
          </a:xfrm>
          <a:prstGeom prst="rect">
            <a:avLst/>
          </a:prstGeom>
          <a:solidFill>
            <a:srgbClr val="E1DFD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A logo for a company&#10;&#10;Description automatically generated">
            <a:extLst>
              <a:ext uri="{FF2B5EF4-FFF2-40B4-BE49-F238E27FC236}">
                <a16:creationId xmlns:a16="http://schemas.microsoft.com/office/drawing/2014/main" id="{C602DB31-5973-1A38-D27A-E4A7D0954C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l="17428" t="24975" r="5451" b="21026"/>
          <a:stretch/>
        </p:blipFill>
        <p:spPr>
          <a:xfrm>
            <a:off x="433952" y="4288955"/>
            <a:ext cx="4732149" cy="12884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CCFE5E0-24EA-DDCB-E6E8-6F1283E008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FBA0EF-D3E9-E55C-AE65-073436F8D8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033D1B-6548-66B0-2D63-50483388A3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2E9B8D-C304-B88D-DD13-974EE3B9B3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4375E5-2CF7-9FD9-E9D9-3F2C2EA7F6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1F0C4BA-3390-7A70-2F7E-4AAE441B00DD}"/>
              </a:ext>
            </a:extLst>
          </p:cNvPr>
          <p:cNvGrpSpPr/>
          <p:nvPr/>
        </p:nvGrpSpPr>
        <p:grpSpPr>
          <a:xfrm>
            <a:off x="7891928" y="6028706"/>
            <a:ext cx="4300072" cy="829294"/>
            <a:chOff x="7423841" y="5999235"/>
            <a:chExt cx="4300072" cy="829294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92B5FE35-45BD-448C-73B0-FA363EF1AF44}"/>
                </a:ext>
              </a:extLst>
            </p:cNvPr>
            <p:cNvGrpSpPr/>
            <p:nvPr userDrawn="1"/>
          </p:nvGrpSpPr>
          <p:grpSpPr>
            <a:xfrm>
              <a:off x="7423841" y="5999235"/>
              <a:ext cx="4300072" cy="829294"/>
              <a:chOff x="7423841" y="5999235"/>
              <a:chExt cx="4300072" cy="829294"/>
            </a:xfrm>
          </p:grpSpPr>
          <p:pic>
            <p:nvPicPr>
              <p:cNvPr id="15" name="Picture 14" descr="A logo for a company&#10;&#10;Description automatically generated">
                <a:extLst>
                  <a:ext uri="{FF2B5EF4-FFF2-40B4-BE49-F238E27FC236}">
                    <a16:creationId xmlns:a16="http://schemas.microsoft.com/office/drawing/2014/main" id="{4EDE96E1-A2DA-525A-AD59-D00494100EB5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2"/>
              <a:srcRect l="16167" t="23037" r="4577" b="12804"/>
              <a:stretch/>
            </p:blipFill>
            <p:spPr>
              <a:xfrm>
                <a:off x="7423841" y="5999235"/>
                <a:ext cx="2641485" cy="829294"/>
              </a:xfrm>
              <a:prstGeom prst="rect">
                <a:avLst/>
              </a:prstGeom>
            </p:spPr>
          </p:pic>
          <p:pic>
            <p:nvPicPr>
              <p:cNvPr id="16" name="Picture 4" descr="York Primary Logo">
                <a:extLst>
                  <a:ext uri="{FF2B5EF4-FFF2-40B4-BE49-F238E27FC236}">
                    <a16:creationId xmlns:a16="http://schemas.microsoft.com/office/drawing/2014/main" id="{3D211436-5FA9-3B46-C1FF-095B98095E34}"/>
                  </a:ext>
                </a:extLst>
              </p:cNvPr>
              <p:cNvPicPr>
                <a:picLocks noChangeAspect="1" noChangeArrowheads="1"/>
              </p:cNvPicPr>
              <p:nvPr userDrawn="1"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065326" y="5999235"/>
                <a:ext cx="1658587" cy="82929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BBB942AF-A8C8-B6DB-0485-03AE9187E66C}"/>
                </a:ext>
              </a:extLst>
            </p:cNvPr>
            <p:cNvCxnSpPr/>
            <p:nvPr userDrawn="1"/>
          </p:nvCxnSpPr>
          <p:spPr>
            <a:xfrm>
              <a:off x="10058381" y="6151418"/>
              <a:ext cx="0" cy="570057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936110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959E7B5-656F-0520-7F02-0AE0599041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1/9/2024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1E6D6B-09A7-26E7-1D1C-AABB172C78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4F5054-7156-0687-DBD7-EF17840519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riangle 8">
            <a:extLst>
              <a:ext uri="{FF2B5EF4-FFF2-40B4-BE49-F238E27FC236}">
                <a16:creationId xmlns:a16="http://schemas.microsoft.com/office/drawing/2014/main" id="{941FD0CB-A601-E0EC-5132-C92349A7ED64}"/>
              </a:ext>
            </a:extLst>
          </p:cNvPr>
          <p:cNvSpPr/>
          <p:nvPr/>
        </p:nvSpPr>
        <p:spPr>
          <a:xfrm>
            <a:off x="17291" y="4300777"/>
            <a:ext cx="2007033" cy="2557220"/>
          </a:xfrm>
          <a:prstGeom prst="triangle">
            <a:avLst>
              <a:gd name="adj" fmla="val 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riangle 9">
            <a:extLst>
              <a:ext uri="{FF2B5EF4-FFF2-40B4-BE49-F238E27FC236}">
                <a16:creationId xmlns:a16="http://schemas.microsoft.com/office/drawing/2014/main" id="{75D1E8A2-F0AF-1862-4249-7D89B865DD36}"/>
              </a:ext>
            </a:extLst>
          </p:cNvPr>
          <p:cNvSpPr/>
          <p:nvPr/>
        </p:nvSpPr>
        <p:spPr>
          <a:xfrm>
            <a:off x="-10906" y="4300777"/>
            <a:ext cx="1714500" cy="2557221"/>
          </a:xfrm>
          <a:prstGeom prst="triangle">
            <a:avLst>
              <a:gd name="adj" fmla="val 0"/>
            </a:avLst>
          </a:prstGeom>
          <a:solidFill>
            <a:srgbClr val="DBD22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A9726F-D928-9F7C-84BC-FFDA4E9918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4" name="Triangle 13">
            <a:extLst>
              <a:ext uri="{FF2B5EF4-FFF2-40B4-BE49-F238E27FC236}">
                <a16:creationId xmlns:a16="http://schemas.microsoft.com/office/drawing/2014/main" id="{2E40B230-6104-F4CB-BC01-1326190A33DB}"/>
              </a:ext>
            </a:extLst>
          </p:cNvPr>
          <p:cNvSpPr/>
          <p:nvPr/>
        </p:nvSpPr>
        <p:spPr>
          <a:xfrm rot="10800000">
            <a:off x="10477500" y="0"/>
            <a:ext cx="1714500" cy="2557221"/>
          </a:xfrm>
          <a:prstGeom prst="triangle">
            <a:avLst>
              <a:gd name="adj" fmla="val 0"/>
            </a:avLst>
          </a:prstGeom>
          <a:solidFill>
            <a:srgbClr val="FFFA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riangle 14">
            <a:extLst>
              <a:ext uri="{FF2B5EF4-FFF2-40B4-BE49-F238E27FC236}">
                <a16:creationId xmlns:a16="http://schemas.microsoft.com/office/drawing/2014/main" id="{437432D9-2371-C0DD-952A-95E51BAF6100}"/>
              </a:ext>
            </a:extLst>
          </p:cNvPr>
          <p:cNvSpPr/>
          <p:nvPr/>
        </p:nvSpPr>
        <p:spPr>
          <a:xfrm rot="10800000">
            <a:off x="9851649" y="0"/>
            <a:ext cx="2352226" cy="1883332"/>
          </a:xfrm>
          <a:prstGeom prst="triangle">
            <a:avLst>
              <a:gd name="adj" fmla="val 0"/>
            </a:avLst>
          </a:prstGeom>
          <a:solidFill>
            <a:srgbClr val="AF2D2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08D3890-A5D9-BD7C-F78C-29EDABCEA835}"/>
              </a:ext>
            </a:extLst>
          </p:cNvPr>
          <p:cNvGrpSpPr/>
          <p:nvPr/>
        </p:nvGrpSpPr>
        <p:grpSpPr>
          <a:xfrm>
            <a:off x="7891928" y="6028703"/>
            <a:ext cx="4300072" cy="829294"/>
            <a:chOff x="7423841" y="5999235"/>
            <a:chExt cx="4300072" cy="829294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FF5360C6-AFAD-A854-ECED-007954F71466}"/>
                </a:ext>
              </a:extLst>
            </p:cNvPr>
            <p:cNvGrpSpPr/>
            <p:nvPr userDrawn="1"/>
          </p:nvGrpSpPr>
          <p:grpSpPr>
            <a:xfrm>
              <a:off x="7423841" y="5999235"/>
              <a:ext cx="4300072" cy="829294"/>
              <a:chOff x="7423841" y="5999235"/>
              <a:chExt cx="4300072" cy="829294"/>
            </a:xfrm>
          </p:grpSpPr>
          <p:pic>
            <p:nvPicPr>
              <p:cNvPr id="16" name="Picture 15" descr="A logo for a company&#10;&#10;Description automatically generated">
                <a:extLst>
                  <a:ext uri="{FF2B5EF4-FFF2-40B4-BE49-F238E27FC236}">
                    <a16:creationId xmlns:a16="http://schemas.microsoft.com/office/drawing/2014/main" id="{AFD7DB43-60B4-95A9-C334-12FBF08B4C8D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2"/>
              <a:srcRect l="16167" t="23037" r="4577" b="12804"/>
              <a:stretch/>
            </p:blipFill>
            <p:spPr>
              <a:xfrm>
                <a:off x="7423841" y="5999235"/>
                <a:ext cx="2641485" cy="829294"/>
              </a:xfrm>
              <a:prstGeom prst="rect">
                <a:avLst/>
              </a:prstGeom>
            </p:spPr>
          </p:pic>
          <p:pic>
            <p:nvPicPr>
              <p:cNvPr id="17" name="Picture 4" descr="York Primary Logo">
                <a:extLst>
                  <a:ext uri="{FF2B5EF4-FFF2-40B4-BE49-F238E27FC236}">
                    <a16:creationId xmlns:a16="http://schemas.microsoft.com/office/drawing/2014/main" id="{136B5444-DFBD-FC8D-5F28-752CA26FB27B}"/>
                  </a:ext>
                </a:extLst>
              </p:cNvPr>
              <p:cNvPicPr>
                <a:picLocks noChangeAspect="1" noChangeArrowheads="1"/>
              </p:cNvPicPr>
              <p:nvPr userDrawn="1"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065326" y="5999235"/>
                <a:ext cx="1658587" cy="82929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C2504F69-31D3-477E-7674-891C651C46BB}"/>
                </a:ext>
              </a:extLst>
            </p:cNvPr>
            <p:cNvCxnSpPr/>
            <p:nvPr userDrawn="1"/>
          </p:nvCxnSpPr>
          <p:spPr>
            <a:xfrm>
              <a:off x="10058381" y="6151418"/>
              <a:ext cx="0" cy="570057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634790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959E7B5-656F-0520-7F02-0AE0599041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1/9/2024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1E6D6B-09A7-26E7-1D1C-AABB172C78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4F5054-7156-0687-DBD7-EF17840519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riangle 9">
            <a:extLst>
              <a:ext uri="{FF2B5EF4-FFF2-40B4-BE49-F238E27FC236}">
                <a16:creationId xmlns:a16="http://schemas.microsoft.com/office/drawing/2014/main" id="{75D1E8A2-F0AF-1862-4249-7D89B865DD36}"/>
              </a:ext>
            </a:extLst>
          </p:cNvPr>
          <p:cNvSpPr/>
          <p:nvPr/>
        </p:nvSpPr>
        <p:spPr>
          <a:xfrm rot="16200000">
            <a:off x="10038346" y="4748243"/>
            <a:ext cx="1714500" cy="2557221"/>
          </a:xfrm>
          <a:prstGeom prst="triangle">
            <a:avLst>
              <a:gd name="adj" fmla="val 0"/>
            </a:avLst>
          </a:prstGeom>
          <a:solidFill>
            <a:srgbClr val="E43D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riangle 10">
            <a:extLst>
              <a:ext uri="{FF2B5EF4-FFF2-40B4-BE49-F238E27FC236}">
                <a16:creationId xmlns:a16="http://schemas.microsoft.com/office/drawing/2014/main" id="{B0522797-07A0-4D64-507D-CC28E82F8974}"/>
              </a:ext>
            </a:extLst>
          </p:cNvPr>
          <p:cNvSpPr/>
          <p:nvPr/>
        </p:nvSpPr>
        <p:spPr>
          <a:xfrm rot="16200000">
            <a:off x="10056428" y="4766324"/>
            <a:ext cx="2352226" cy="1883332"/>
          </a:xfrm>
          <a:prstGeom prst="triangle">
            <a:avLst>
              <a:gd name="adj" fmla="val 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riangle 11">
            <a:extLst>
              <a:ext uri="{FF2B5EF4-FFF2-40B4-BE49-F238E27FC236}">
                <a16:creationId xmlns:a16="http://schemas.microsoft.com/office/drawing/2014/main" id="{D90C37C4-018F-0CEE-55DC-F15B4E9C93EE}"/>
              </a:ext>
            </a:extLst>
          </p:cNvPr>
          <p:cNvSpPr/>
          <p:nvPr/>
        </p:nvSpPr>
        <p:spPr>
          <a:xfrm rot="5400000">
            <a:off x="275093" y="-275091"/>
            <a:ext cx="2007033" cy="2557220"/>
          </a:xfrm>
          <a:prstGeom prst="triangle">
            <a:avLst>
              <a:gd name="adj" fmla="val 0"/>
            </a:avLst>
          </a:prstGeom>
          <a:solidFill>
            <a:srgbClr val="811F1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riangle 12">
            <a:extLst>
              <a:ext uri="{FF2B5EF4-FFF2-40B4-BE49-F238E27FC236}">
                <a16:creationId xmlns:a16="http://schemas.microsoft.com/office/drawing/2014/main" id="{BD08F758-51AB-635B-7AA5-4EECD5378F9A}"/>
              </a:ext>
            </a:extLst>
          </p:cNvPr>
          <p:cNvSpPr/>
          <p:nvPr/>
        </p:nvSpPr>
        <p:spPr>
          <a:xfrm rot="5400000">
            <a:off x="421358" y="-445172"/>
            <a:ext cx="1714500" cy="2557221"/>
          </a:xfrm>
          <a:prstGeom prst="triangle">
            <a:avLst>
              <a:gd name="adj" fmla="val 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A9726F-D928-9F7C-84BC-FFDA4E9918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130B7A4-770D-4615-AD90-485F7FF64573}"/>
              </a:ext>
            </a:extLst>
          </p:cNvPr>
          <p:cNvGrpSpPr/>
          <p:nvPr/>
        </p:nvGrpSpPr>
        <p:grpSpPr>
          <a:xfrm>
            <a:off x="0" y="6028706"/>
            <a:ext cx="4300072" cy="829294"/>
            <a:chOff x="7423841" y="5999235"/>
            <a:chExt cx="4300072" cy="829294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047BBA5F-D656-565A-DA06-A786E65E6308}"/>
                </a:ext>
              </a:extLst>
            </p:cNvPr>
            <p:cNvGrpSpPr/>
            <p:nvPr userDrawn="1"/>
          </p:nvGrpSpPr>
          <p:grpSpPr>
            <a:xfrm>
              <a:off x="7423841" y="5999235"/>
              <a:ext cx="4300072" cy="829294"/>
              <a:chOff x="7423841" y="5999235"/>
              <a:chExt cx="4300072" cy="829294"/>
            </a:xfrm>
          </p:grpSpPr>
          <p:pic>
            <p:nvPicPr>
              <p:cNvPr id="16" name="Picture 15" descr="A logo for a company&#10;&#10;Description automatically generated">
                <a:extLst>
                  <a:ext uri="{FF2B5EF4-FFF2-40B4-BE49-F238E27FC236}">
                    <a16:creationId xmlns:a16="http://schemas.microsoft.com/office/drawing/2014/main" id="{5D483537-7333-A930-14C3-AF919F5E98DE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2"/>
              <a:srcRect l="16167" t="23037" r="4577" b="12804"/>
              <a:stretch/>
            </p:blipFill>
            <p:spPr>
              <a:xfrm>
                <a:off x="7423841" y="5999235"/>
                <a:ext cx="2641485" cy="829294"/>
              </a:xfrm>
              <a:prstGeom prst="rect">
                <a:avLst/>
              </a:prstGeom>
            </p:spPr>
          </p:pic>
          <p:pic>
            <p:nvPicPr>
              <p:cNvPr id="17" name="Picture 4" descr="York Primary Logo">
                <a:extLst>
                  <a:ext uri="{FF2B5EF4-FFF2-40B4-BE49-F238E27FC236}">
                    <a16:creationId xmlns:a16="http://schemas.microsoft.com/office/drawing/2014/main" id="{3E4B5350-B3C2-E03B-09C3-17FFF4E36F02}"/>
                  </a:ext>
                </a:extLst>
              </p:cNvPr>
              <p:cNvPicPr>
                <a:picLocks noChangeAspect="1" noChangeArrowheads="1"/>
              </p:cNvPicPr>
              <p:nvPr userDrawn="1"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065326" y="5999235"/>
                <a:ext cx="1658587" cy="82929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C3851FF5-16AD-0790-8E00-288D0B49346C}"/>
                </a:ext>
              </a:extLst>
            </p:cNvPr>
            <p:cNvCxnSpPr/>
            <p:nvPr userDrawn="1"/>
          </p:nvCxnSpPr>
          <p:spPr>
            <a:xfrm>
              <a:off x="10058381" y="6151418"/>
              <a:ext cx="0" cy="570057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677764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959E7B5-656F-0520-7F02-0AE0599041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1/9/2024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1E6D6B-09A7-26E7-1D1C-AABB172C78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4F5054-7156-0687-DBD7-EF17840519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riangle 9">
            <a:extLst>
              <a:ext uri="{FF2B5EF4-FFF2-40B4-BE49-F238E27FC236}">
                <a16:creationId xmlns:a16="http://schemas.microsoft.com/office/drawing/2014/main" id="{75D1E8A2-F0AF-1862-4249-7D89B865DD36}"/>
              </a:ext>
            </a:extLst>
          </p:cNvPr>
          <p:cNvSpPr/>
          <p:nvPr/>
        </p:nvSpPr>
        <p:spPr>
          <a:xfrm rot="10800000">
            <a:off x="10477500" y="136525"/>
            <a:ext cx="1714500" cy="2557221"/>
          </a:xfrm>
          <a:prstGeom prst="triangle">
            <a:avLst>
              <a:gd name="adj" fmla="val 0"/>
            </a:avLst>
          </a:prstGeom>
          <a:solidFill>
            <a:srgbClr val="E43D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riangle 10">
            <a:extLst>
              <a:ext uri="{FF2B5EF4-FFF2-40B4-BE49-F238E27FC236}">
                <a16:creationId xmlns:a16="http://schemas.microsoft.com/office/drawing/2014/main" id="{B0522797-07A0-4D64-507D-CC28E82F8974}"/>
              </a:ext>
            </a:extLst>
          </p:cNvPr>
          <p:cNvSpPr/>
          <p:nvPr/>
        </p:nvSpPr>
        <p:spPr>
          <a:xfrm rot="10800000">
            <a:off x="9839774" y="0"/>
            <a:ext cx="2352226" cy="1883332"/>
          </a:xfrm>
          <a:prstGeom prst="triangle">
            <a:avLst>
              <a:gd name="adj" fmla="val 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riangle 11">
            <a:extLst>
              <a:ext uri="{FF2B5EF4-FFF2-40B4-BE49-F238E27FC236}">
                <a16:creationId xmlns:a16="http://schemas.microsoft.com/office/drawing/2014/main" id="{D90C37C4-018F-0CEE-55DC-F15B4E9C93EE}"/>
              </a:ext>
            </a:extLst>
          </p:cNvPr>
          <p:cNvSpPr/>
          <p:nvPr/>
        </p:nvSpPr>
        <p:spPr>
          <a:xfrm>
            <a:off x="0" y="4300779"/>
            <a:ext cx="2007033" cy="2557220"/>
          </a:xfrm>
          <a:prstGeom prst="triangle">
            <a:avLst>
              <a:gd name="adj" fmla="val 0"/>
            </a:avLst>
          </a:prstGeom>
          <a:solidFill>
            <a:srgbClr val="811F1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riangle 12">
            <a:extLst>
              <a:ext uri="{FF2B5EF4-FFF2-40B4-BE49-F238E27FC236}">
                <a16:creationId xmlns:a16="http://schemas.microsoft.com/office/drawing/2014/main" id="{BD08F758-51AB-635B-7AA5-4EECD5378F9A}"/>
              </a:ext>
            </a:extLst>
          </p:cNvPr>
          <p:cNvSpPr/>
          <p:nvPr/>
        </p:nvSpPr>
        <p:spPr>
          <a:xfrm>
            <a:off x="0" y="4300778"/>
            <a:ext cx="1714500" cy="2557221"/>
          </a:xfrm>
          <a:prstGeom prst="triangle">
            <a:avLst>
              <a:gd name="adj" fmla="val 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A9726F-D928-9F7C-84BC-FFDA4E9918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DCF9678-8842-2C7B-9138-19E00E1CDB02}"/>
              </a:ext>
            </a:extLst>
          </p:cNvPr>
          <p:cNvGrpSpPr/>
          <p:nvPr/>
        </p:nvGrpSpPr>
        <p:grpSpPr>
          <a:xfrm>
            <a:off x="7891928" y="6028706"/>
            <a:ext cx="4300072" cy="829294"/>
            <a:chOff x="7423841" y="5999235"/>
            <a:chExt cx="4300072" cy="829294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DA5D7656-8C9F-059B-058B-EE9B787BF79F}"/>
                </a:ext>
              </a:extLst>
            </p:cNvPr>
            <p:cNvGrpSpPr/>
            <p:nvPr userDrawn="1"/>
          </p:nvGrpSpPr>
          <p:grpSpPr>
            <a:xfrm>
              <a:off x="7423841" y="5999235"/>
              <a:ext cx="4300072" cy="829294"/>
              <a:chOff x="7423841" y="5999235"/>
              <a:chExt cx="4300072" cy="829294"/>
            </a:xfrm>
          </p:grpSpPr>
          <p:pic>
            <p:nvPicPr>
              <p:cNvPr id="18" name="Picture 17" descr="A logo for a company&#10;&#10;Description automatically generated">
                <a:extLst>
                  <a:ext uri="{FF2B5EF4-FFF2-40B4-BE49-F238E27FC236}">
                    <a16:creationId xmlns:a16="http://schemas.microsoft.com/office/drawing/2014/main" id="{54067754-99C3-83C5-0C6F-CA826DFBDD6C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2"/>
              <a:srcRect l="16167" t="23037" r="4577" b="12804"/>
              <a:stretch/>
            </p:blipFill>
            <p:spPr>
              <a:xfrm>
                <a:off x="7423841" y="5999235"/>
                <a:ext cx="2641485" cy="829294"/>
              </a:xfrm>
              <a:prstGeom prst="rect">
                <a:avLst/>
              </a:prstGeom>
            </p:spPr>
          </p:pic>
          <p:pic>
            <p:nvPicPr>
              <p:cNvPr id="19" name="Picture 4" descr="York Primary Logo">
                <a:extLst>
                  <a:ext uri="{FF2B5EF4-FFF2-40B4-BE49-F238E27FC236}">
                    <a16:creationId xmlns:a16="http://schemas.microsoft.com/office/drawing/2014/main" id="{66F0326F-F5C7-8B5A-B5A3-3E58EF7E75C7}"/>
                  </a:ext>
                </a:extLst>
              </p:cNvPr>
              <p:cNvPicPr>
                <a:picLocks noChangeAspect="1" noChangeArrowheads="1"/>
              </p:cNvPicPr>
              <p:nvPr userDrawn="1"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065326" y="5999235"/>
                <a:ext cx="1658587" cy="82929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F6A48159-86A1-5905-42CE-4DF5B93C0BEF}"/>
                </a:ext>
              </a:extLst>
            </p:cNvPr>
            <p:cNvCxnSpPr/>
            <p:nvPr userDrawn="1"/>
          </p:nvCxnSpPr>
          <p:spPr>
            <a:xfrm>
              <a:off x="10058381" y="6151418"/>
              <a:ext cx="0" cy="570057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467180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40509-B158-6CE7-3BB2-03C79EEB03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AE12A1D-0212-997F-F179-63C7E4B62E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B6710C-1922-CC3F-9F7F-90504D9BBF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A539830-494D-03BF-D347-BC5600CA4068}"/>
              </a:ext>
            </a:extLst>
          </p:cNvPr>
          <p:cNvGrpSpPr/>
          <p:nvPr/>
        </p:nvGrpSpPr>
        <p:grpSpPr>
          <a:xfrm>
            <a:off x="0" y="5479806"/>
            <a:ext cx="5822486" cy="1345714"/>
            <a:chOff x="0" y="-908"/>
            <a:chExt cx="5822486" cy="1345714"/>
          </a:xfrm>
        </p:grpSpPr>
        <p:sp>
          <p:nvSpPr>
            <p:cNvPr id="9" name="Block Arc 8">
              <a:extLst>
                <a:ext uri="{FF2B5EF4-FFF2-40B4-BE49-F238E27FC236}">
                  <a16:creationId xmlns:a16="http://schemas.microsoft.com/office/drawing/2014/main" id="{730001D3-E45A-07F4-AEED-E70764D41E2F}"/>
                </a:ext>
              </a:extLst>
            </p:cNvPr>
            <p:cNvSpPr/>
            <p:nvPr userDrawn="1"/>
          </p:nvSpPr>
          <p:spPr>
            <a:xfrm>
              <a:off x="0" y="0"/>
              <a:ext cx="1224366" cy="1332855"/>
            </a:xfrm>
            <a:prstGeom prst="blockArc">
              <a:avLst/>
            </a:prstGeom>
            <a:solidFill>
              <a:srgbClr val="C00000">
                <a:alpha val="21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" name="Block Arc 9">
              <a:extLst>
                <a:ext uri="{FF2B5EF4-FFF2-40B4-BE49-F238E27FC236}">
                  <a16:creationId xmlns:a16="http://schemas.microsoft.com/office/drawing/2014/main" id="{1796209D-1498-07D1-42C6-AF572EF39E08}"/>
                </a:ext>
              </a:extLst>
            </p:cNvPr>
            <p:cNvSpPr/>
            <p:nvPr userDrawn="1"/>
          </p:nvSpPr>
          <p:spPr>
            <a:xfrm rot="10800000">
              <a:off x="922290" y="-908"/>
              <a:ext cx="1224366" cy="1332855"/>
            </a:xfrm>
            <a:prstGeom prst="blockArc">
              <a:avLst/>
            </a:prstGeom>
            <a:solidFill>
              <a:srgbClr val="C00000">
                <a:alpha val="21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1" name="Block Arc 10">
              <a:extLst>
                <a:ext uri="{FF2B5EF4-FFF2-40B4-BE49-F238E27FC236}">
                  <a16:creationId xmlns:a16="http://schemas.microsoft.com/office/drawing/2014/main" id="{005F0FE0-00EE-799D-ACE1-D0D33FD0F3BA}"/>
                </a:ext>
              </a:extLst>
            </p:cNvPr>
            <p:cNvSpPr/>
            <p:nvPr userDrawn="1"/>
          </p:nvSpPr>
          <p:spPr>
            <a:xfrm>
              <a:off x="1842926" y="8165"/>
              <a:ext cx="1224366" cy="1332855"/>
            </a:xfrm>
            <a:prstGeom prst="blockArc">
              <a:avLst/>
            </a:prstGeom>
            <a:solidFill>
              <a:srgbClr val="C00000">
                <a:alpha val="21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2" name="Block Arc 11">
              <a:extLst>
                <a:ext uri="{FF2B5EF4-FFF2-40B4-BE49-F238E27FC236}">
                  <a16:creationId xmlns:a16="http://schemas.microsoft.com/office/drawing/2014/main" id="{8B6583E5-CB49-1E89-0307-587ED4F9C3A7}"/>
                </a:ext>
              </a:extLst>
            </p:cNvPr>
            <p:cNvSpPr/>
            <p:nvPr userDrawn="1"/>
          </p:nvSpPr>
          <p:spPr>
            <a:xfrm rot="10800000">
              <a:off x="2765608" y="7257"/>
              <a:ext cx="1224366" cy="1332855"/>
            </a:xfrm>
            <a:prstGeom prst="blockArc">
              <a:avLst/>
            </a:prstGeom>
            <a:solidFill>
              <a:srgbClr val="C00000">
                <a:alpha val="21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Block Arc 12">
              <a:extLst>
                <a:ext uri="{FF2B5EF4-FFF2-40B4-BE49-F238E27FC236}">
                  <a16:creationId xmlns:a16="http://schemas.microsoft.com/office/drawing/2014/main" id="{EDDB96FF-E5DC-3B6C-9703-F24C28F503BA}"/>
                </a:ext>
              </a:extLst>
            </p:cNvPr>
            <p:cNvSpPr/>
            <p:nvPr userDrawn="1"/>
          </p:nvSpPr>
          <p:spPr>
            <a:xfrm>
              <a:off x="3685590" y="11951"/>
              <a:ext cx="1224366" cy="1332855"/>
            </a:xfrm>
            <a:prstGeom prst="blockArc">
              <a:avLst/>
            </a:prstGeom>
            <a:solidFill>
              <a:srgbClr val="C00000">
                <a:alpha val="21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4" name="Block Arc 13">
              <a:extLst>
                <a:ext uri="{FF2B5EF4-FFF2-40B4-BE49-F238E27FC236}">
                  <a16:creationId xmlns:a16="http://schemas.microsoft.com/office/drawing/2014/main" id="{33C3177B-F15F-EBB7-881A-936127E63F4D}"/>
                </a:ext>
              </a:extLst>
            </p:cNvPr>
            <p:cNvSpPr/>
            <p:nvPr userDrawn="1"/>
          </p:nvSpPr>
          <p:spPr>
            <a:xfrm rot="10800000">
              <a:off x="4598120" y="6348"/>
              <a:ext cx="1224366" cy="1332855"/>
            </a:xfrm>
            <a:prstGeom prst="blockArc">
              <a:avLst/>
            </a:prstGeom>
            <a:solidFill>
              <a:srgbClr val="C00000">
                <a:alpha val="21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818F980-D2DE-D846-371A-8AA31051293A}"/>
              </a:ext>
            </a:extLst>
          </p:cNvPr>
          <p:cNvGrpSpPr/>
          <p:nvPr/>
        </p:nvGrpSpPr>
        <p:grpSpPr>
          <a:xfrm>
            <a:off x="7891928" y="0"/>
            <a:ext cx="4300072" cy="829294"/>
            <a:chOff x="7423841" y="5999235"/>
            <a:chExt cx="4300072" cy="829294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C738089C-BDD6-68CA-91CA-C7FBA9D7DDB3}"/>
                </a:ext>
              </a:extLst>
            </p:cNvPr>
            <p:cNvGrpSpPr/>
            <p:nvPr userDrawn="1"/>
          </p:nvGrpSpPr>
          <p:grpSpPr>
            <a:xfrm>
              <a:off x="7423841" y="5999235"/>
              <a:ext cx="4300072" cy="829294"/>
              <a:chOff x="7423841" y="5999235"/>
              <a:chExt cx="4300072" cy="829294"/>
            </a:xfrm>
          </p:grpSpPr>
          <p:pic>
            <p:nvPicPr>
              <p:cNvPr id="18" name="Picture 17" descr="A logo for a company&#10;&#10;Description automatically generated">
                <a:extLst>
                  <a:ext uri="{FF2B5EF4-FFF2-40B4-BE49-F238E27FC236}">
                    <a16:creationId xmlns:a16="http://schemas.microsoft.com/office/drawing/2014/main" id="{74A531F7-BDA9-771A-4B42-73A2DD36C9DA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2"/>
              <a:srcRect l="16167" t="23037" r="4577" b="12804"/>
              <a:stretch/>
            </p:blipFill>
            <p:spPr>
              <a:xfrm>
                <a:off x="7423841" y="5999235"/>
                <a:ext cx="2641485" cy="829294"/>
              </a:xfrm>
              <a:prstGeom prst="rect">
                <a:avLst/>
              </a:prstGeom>
            </p:spPr>
          </p:pic>
          <p:pic>
            <p:nvPicPr>
              <p:cNvPr id="19" name="Picture 4" descr="York Primary Logo">
                <a:extLst>
                  <a:ext uri="{FF2B5EF4-FFF2-40B4-BE49-F238E27FC236}">
                    <a16:creationId xmlns:a16="http://schemas.microsoft.com/office/drawing/2014/main" id="{BBBCDA59-B428-EC7F-3348-4D93FF9A5485}"/>
                  </a:ext>
                </a:extLst>
              </p:cNvPr>
              <p:cNvPicPr>
                <a:picLocks noChangeAspect="1" noChangeArrowheads="1"/>
              </p:cNvPicPr>
              <p:nvPr userDrawn="1"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065326" y="5999235"/>
                <a:ext cx="1658587" cy="82929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1A23379A-4BDB-8215-6C0C-EB8375A8CD3F}"/>
                </a:ext>
              </a:extLst>
            </p:cNvPr>
            <p:cNvCxnSpPr/>
            <p:nvPr userDrawn="1"/>
          </p:nvCxnSpPr>
          <p:spPr>
            <a:xfrm>
              <a:off x="10058381" y="6151418"/>
              <a:ext cx="0" cy="570057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542295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4E03C7-C8B5-CD62-D909-F3728DC845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40586" y="987425"/>
            <a:ext cx="411480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47A942-D280-9F55-539A-C13E86C632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D1D1CC-6D47-0866-C22E-F82BEE4ACE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442671-2FE1-199A-DAB2-B8121A79D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D61058A2-383E-3E68-7800-58EF545BCD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86" r="6339"/>
          <a:stretch/>
        </p:blipFill>
        <p:spPr bwMode="auto">
          <a:xfrm>
            <a:off x="-597877" y="0"/>
            <a:ext cx="770225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AD0CAF9-01EC-641A-90E3-12A942BDD128}"/>
              </a:ext>
            </a:extLst>
          </p:cNvPr>
          <p:cNvGrpSpPr/>
          <p:nvPr/>
        </p:nvGrpSpPr>
        <p:grpSpPr>
          <a:xfrm>
            <a:off x="7891928" y="6028706"/>
            <a:ext cx="4300072" cy="829294"/>
            <a:chOff x="7423841" y="5999235"/>
            <a:chExt cx="4300072" cy="829294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2C02F61C-4BCD-BA73-B0EF-CD4776E00344}"/>
                </a:ext>
              </a:extLst>
            </p:cNvPr>
            <p:cNvGrpSpPr/>
            <p:nvPr userDrawn="1"/>
          </p:nvGrpSpPr>
          <p:grpSpPr>
            <a:xfrm>
              <a:off x="7423841" y="5999235"/>
              <a:ext cx="4300072" cy="829294"/>
              <a:chOff x="7423841" y="5999235"/>
              <a:chExt cx="4300072" cy="829294"/>
            </a:xfrm>
          </p:grpSpPr>
          <p:pic>
            <p:nvPicPr>
              <p:cNvPr id="12" name="Picture 11" descr="A logo for a company&#10;&#10;Description automatically generated">
                <a:extLst>
                  <a:ext uri="{FF2B5EF4-FFF2-40B4-BE49-F238E27FC236}">
                    <a16:creationId xmlns:a16="http://schemas.microsoft.com/office/drawing/2014/main" id="{1C7DBFE5-2BF3-D021-0FA3-F213C450EC47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3"/>
              <a:srcRect l="16167" t="23037" r="4577" b="12804"/>
              <a:stretch/>
            </p:blipFill>
            <p:spPr>
              <a:xfrm>
                <a:off x="7423841" y="5999235"/>
                <a:ext cx="2641485" cy="829294"/>
              </a:xfrm>
              <a:prstGeom prst="rect">
                <a:avLst/>
              </a:prstGeom>
            </p:spPr>
          </p:pic>
          <p:pic>
            <p:nvPicPr>
              <p:cNvPr id="13" name="Picture 4" descr="York Primary Logo">
                <a:extLst>
                  <a:ext uri="{FF2B5EF4-FFF2-40B4-BE49-F238E27FC236}">
                    <a16:creationId xmlns:a16="http://schemas.microsoft.com/office/drawing/2014/main" id="{CEF56B39-C647-4884-1997-BB817F66603C}"/>
                  </a:ext>
                </a:extLst>
              </p:cNvPr>
              <p:cNvPicPr>
                <a:picLocks noChangeAspect="1" noChangeArrowheads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065326" y="5999235"/>
                <a:ext cx="1658587" cy="82929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9CF269F0-8F8F-D8A8-9C63-B075AFE2325B}"/>
                </a:ext>
              </a:extLst>
            </p:cNvPr>
            <p:cNvCxnSpPr/>
            <p:nvPr userDrawn="1"/>
          </p:nvCxnSpPr>
          <p:spPr>
            <a:xfrm>
              <a:off x="10058381" y="6151418"/>
              <a:ext cx="0" cy="570057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0563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uniqu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ECC1534-9D13-43E9-BC8B-5694C28527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5741" y="308698"/>
            <a:ext cx="5238313" cy="853352"/>
          </a:xfrm>
        </p:spPr>
        <p:txBody>
          <a:bodyPr rtlCol="0">
            <a:noAutofit/>
          </a:bodyPr>
          <a:lstStyle>
            <a:lvl1pPr>
              <a:defRPr sz="1959" b="1"/>
            </a:lvl1pPr>
          </a:lstStyle>
          <a:p>
            <a:pPr rtl="0"/>
            <a:r>
              <a:rPr lang="fr-CA" noProof="0"/>
              <a:t>CLIQUEZ POUR MODIFIER LE STYLE DU TITRE DE MASQUE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F63A8573-17E8-4191-86F9-ABE0BA2793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7579BCD-C2AD-46D4-87B4-31D603280515}" type="datetime1">
              <a:rPr lang="fr-CA" noProof="0" smtClean="0"/>
              <a:t>2024-01-09</a:t>
            </a:fld>
            <a:endParaRPr lang="fr-CA" noProof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3D92FA6-D8B1-4403-B9DD-E60A4F351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CA" noProof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0C2CB2D-6860-4817-B66C-9C44DC4CAE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966EA62-41C5-4F9A-A915-5B0BC739C923}" type="slidenum">
              <a:rPr lang="fr-CA" noProof="0" smtClean="0"/>
              <a:t>‹#›</a:t>
            </a:fld>
            <a:endParaRPr lang="fr-CA" noProof="0"/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183C82E0-1F49-4A07-A8B3-E2F2CBAC03B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5737" y="979488"/>
            <a:ext cx="3581400" cy="365126"/>
          </a:xfrm>
        </p:spPr>
        <p:txBody>
          <a:bodyPr rtlCol="0">
            <a:noAutofit/>
          </a:bodyPr>
          <a:lstStyle>
            <a:lvl1pPr marL="0" indent="0">
              <a:spcBef>
                <a:spcPts val="490"/>
              </a:spcBef>
              <a:buNone/>
              <a:defRPr sz="1089" b="1">
                <a:latin typeface="+mj-lt"/>
              </a:defRPr>
            </a:lvl1pPr>
          </a:lstStyle>
          <a:p>
            <a:pPr lvl="0" rtl="0"/>
            <a:r>
              <a:rPr lang="fr-CA" noProof="0"/>
              <a:t>Cliquez pour modifier les styles du texte principal</a:t>
            </a:r>
          </a:p>
        </p:txBody>
      </p:sp>
    </p:spTree>
    <p:extLst>
      <p:ext uri="{BB962C8B-B14F-4D97-AF65-F5344CB8AC3E}">
        <p14:creationId xmlns:p14="http://schemas.microsoft.com/office/powerpoint/2010/main" val="26738020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4D4221-0C1A-E230-D565-8924A9FAEB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D5E3E2-3560-D455-6439-612E58DE56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D9D8F2-1A46-3C69-F06A-94A64AD20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DCC375-E789-CDC2-5F26-5531B1711F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06DE52-F599-66E9-DFF7-F65FD165F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9473D06-7565-E51A-1CDD-0896BAB89A6E}"/>
              </a:ext>
            </a:extLst>
          </p:cNvPr>
          <p:cNvSpPr/>
          <p:nvPr/>
        </p:nvSpPr>
        <p:spPr>
          <a:xfrm>
            <a:off x="0" y="0"/>
            <a:ext cx="12192000" cy="249382"/>
          </a:xfrm>
          <a:prstGeom prst="rect">
            <a:avLst/>
          </a:prstGeom>
          <a:solidFill>
            <a:srgbClr val="E43D3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535ACD4-82DB-C9B9-2C04-74F68C32BEA2}"/>
              </a:ext>
            </a:extLst>
          </p:cNvPr>
          <p:cNvSpPr/>
          <p:nvPr/>
        </p:nvSpPr>
        <p:spPr>
          <a:xfrm>
            <a:off x="0" y="105374"/>
            <a:ext cx="321672" cy="6752627"/>
          </a:xfrm>
          <a:prstGeom prst="rect">
            <a:avLst/>
          </a:prstGeom>
          <a:solidFill>
            <a:srgbClr val="E43D3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01E43C9-5D9F-8D46-949D-B7B3C24A82EB}"/>
              </a:ext>
            </a:extLst>
          </p:cNvPr>
          <p:cNvSpPr/>
          <p:nvPr/>
        </p:nvSpPr>
        <p:spPr>
          <a:xfrm>
            <a:off x="0" y="6610773"/>
            <a:ext cx="12192000" cy="249382"/>
          </a:xfrm>
          <a:prstGeom prst="rect">
            <a:avLst/>
          </a:prstGeom>
          <a:solidFill>
            <a:srgbClr val="E43D3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4026668-8909-6CCB-D846-FCB4F9C344B1}"/>
              </a:ext>
            </a:extLst>
          </p:cNvPr>
          <p:cNvSpPr/>
          <p:nvPr/>
        </p:nvSpPr>
        <p:spPr>
          <a:xfrm>
            <a:off x="11870328" y="0"/>
            <a:ext cx="321672" cy="6858000"/>
          </a:xfrm>
          <a:prstGeom prst="rect">
            <a:avLst/>
          </a:prstGeom>
          <a:solidFill>
            <a:srgbClr val="E43D3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E85D1BF-961B-0D95-AF49-ED15EEF62B05}"/>
              </a:ext>
            </a:extLst>
          </p:cNvPr>
          <p:cNvGrpSpPr/>
          <p:nvPr/>
        </p:nvGrpSpPr>
        <p:grpSpPr>
          <a:xfrm>
            <a:off x="7563312" y="5764745"/>
            <a:ext cx="4300072" cy="829294"/>
            <a:chOff x="7423841" y="5999235"/>
            <a:chExt cx="4300072" cy="829294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E9CD4C44-D466-7C64-74FA-32DCDC903BE8}"/>
                </a:ext>
              </a:extLst>
            </p:cNvPr>
            <p:cNvGrpSpPr/>
            <p:nvPr userDrawn="1"/>
          </p:nvGrpSpPr>
          <p:grpSpPr>
            <a:xfrm>
              <a:off x="7423841" y="5999235"/>
              <a:ext cx="4300072" cy="829294"/>
              <a:chOff x="7423841" y="5999235"/>
              <a:chExt cx="4300072" cy="829294"/>
            </a:xfrm>
          </p:grpSpPr>
          <p:pic>
            <p:nvPicPr>
              <p:cNvPr id="12" name="Picture 11" descr="A logo for a company&#10;&#10;Description automatically generated">
                <a:extLst>
                  <a:ext uri="{FF2B5EF4-FFF2-40B4-BE49-F238E27FC236}">
                    <a16:creationId xmlns:a16="http://schemas.microsoft.com/office/drawing/2014/main" id="{C7529C64-887E-1909-6889-B7CC11779D53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2"/>
              <a:srcRect l="16167" t="23037" r="4577" b="12804"/>
              <a:stretch/>
            </p:blipFill>
            <p:spPr>
              <a:xfrm>
                <a:off x="7423841" y="5999235"/>
                <a:ext cx="2641485" cy="829294"/>
              </a:xfrm>
              <a:prstGeom prst="rect">
                <a:avLst/>
              </a:prstGeom>
            </p:spPr>
          </p:pic>
          <p:pic>
            <p:nvPicPr>
              <p:cNvPr id="20" name="Picture 4" descr="York Primary Logo">
                <a:extLst>
                  <a:ext uri="{FF2B5EF4-FFF2-40B4-BE49-F238E27FC236}">
                    <a16:creationId xmlns:a16="http://schemas.microsoft.com/office/drawing/2014/main" id="{6CB014DC-13E2-800F-AB96-E350C7771C0A}"/>
                  </a:ext>
                </a:extLst>
              </p:cNvPr>
              <p:cNvPicPr>
                <a:picLocks noChangeAspect="1" noChangeArrowheads="1"/>
              </p:cNvPicPr>
              <p:nvPr userDrawn="1"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065326" y="5999235"/>
                <a:ext cx="1658587" cy="82929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1640B369-2146-37E6-6865-E9F5E58A66F6}"/>
                </a:ext>
              </a:extLst>
            </p:cNvPr>
            <p:cNvCxnSpPr/>
            <p:nvPr userDrawn="1"/>
          </p:nvCxnSpPr>
          <p:spPr>
            <a:xfrm>
              <a:off x="10058381" y="6151418"/>
              <a:ext cx="0" cy="570057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4981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92119B-3523-8EA8-D7E1-3011A17EA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8422" y="616918"/>
            <a:ext cx="7631894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1FF55F-A1D7-BAAA-12AD-270C6F698E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208422" y="2217118"/>
            <a:ext cx="7631894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03674E-5369-A1E4-404A-8D77087C0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D95D5F-7BE1-EA72-5079-1C8DDDD344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79D60E-E353-3D4C-F3BB-3C0D374C9A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32D6967-08BF-FF6B-02BB-CD8D4B721D67}"/>
              </a:ext>
            </a:extLst>
          </p:cNvPr>
          <p:cNvSpPr/>
          <p:nvPr/>
        </p:nvSpPr>
        <p:spPr>
          <a:xfrm>
            <a:off x="0" y="1"/>
            <a:ext cx="2600696" cy="6858000"/>
          </a:xfrm>
          <a:prstGeom prst="rect">
            <a:avLst/>
          </a:prstGeom>
          <a:solidFill>
            <a:srgbClr val="E43D3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8635A61-F21C-D911-0E84-32ABDAC3E8E0}"/>
              </a:ext>
            </a:extLst>
          </p:cNvPr>
          <p:cNvGrpSpPr/>
          <p:nvPr/>
        </p:nvGrpSpPr>
        <p:grpSpPr>
          <a:xfrm>
            <a:off x="7891928" y="6028706"/>
            <a:ext cx="4300072" cy="829294"/>
            <a:chOff x="7423841" y="5999235"/>
            <a:chExt cx="4300072" cy="829294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08B9CD6D-C195-8706-F65E-25892DCC00BC}"/>
                </a:ext>
              </a:extLst>
            </p:cNvPr>
            <p:cNvGrpSpPr/>
            <p:nvPr userDrawn="1"/>
          </p:nvGrpSpPr>
          <p:grpSpPr>
            <a:xfrm>
              <a:off x="7423841" y="5999235"/>
              <a:ext cx="4300072" cy="829294"/>
              <a:chOff x="7423841" y="5999235"/>
              <a:chExt cx="4300072" cy="829294"/>
            </a:xfrm>
          </p:grpSpPr>
          <p:pic>
            <p:nvPicPr>
              <p:cNvPr id="16" name="Picture 15" descr="A logo for a company&#10;&#10;Description automatically generated">
                <a:extLst>
                  <a:ext uri="{FF2B5EF4-FFF2-40B4-BE49-F238E27FC236}">
                    <a16:creationId xmlns:a16="http://schemas.microsoft.com/office/drawing/2014/main" id="{BC3AB7E7-2519-F626-7AA0-1EA928DE52E5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2"/>
              <a:srcRect l="16167" t="23037" r="4577" b="12804"/>
              <a:stretch/>
            </p:blipFill>
            <p:spPr>
              <a:xfrm>
                <a:off x="7423841" y="5999235"/>
                <a:ext cx="2641485" cy="829294"/>
              </a:xfrm>
              <a:prstGeom prst="rect">
                <a:avLst/>
              </a:prstGeom>
            </p:spPr>
          </p:pic>
          <p:pic>
            <p:nvPicPr>
              <p:cNvPr id="17" name="Picture 4" descr="York Primary Logo">
                <a:extLst>
                  <a:ext uri="{FF2B5EF4-FFF2-40B4-BE49-F238E27FC236}">
                    <a16:creationId xmlns:a16="http://schemas.microsoft.com/office/drawing/2014/main" id="{1A1CAB64-CFE3-5BC5-AEFC-2D159AD385D4}"/>
                  </a:ext>
                </a:extLst>
              </p:cNvPr>
              <p:cNvPicPr>
                <a:picLocks noChangeAspect="1" noChangeArrowheads="1"/>
              </p:cNvPicPr>
              <p:nvPr userDrawn="1"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065326" y="5999235"/>
                <a:ext cx="1658587" cy="82929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C969073-752C-C91D-99E5-E8AEFCFF7742}"/>
                </a:ext>
              </a:extLst>
            </p:cNvPr>
            <p:cNvCxnSpPr/>
            <p:nvPr userDrawn="1"/>
          </p:nvCxnSpPr>
          <p:spPr>
            <a:xfrm>
              <a:off x="10058381" y="6151418"/>
              <a:ext cx="0" cy="570057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679220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4D4221-0C1A-E230-D565-8924A9FAE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92404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D5E3E2-3560-D455-6439-612E58DE56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92404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D9D8F2-1A46-3C69-F06A-94A64AD20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DCC375-E789-CDC2-5F26-5531B1711F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06DE52-F599-66E9-DFF7-F65FD165F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57710" y="6356350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6386" name="Picture 2">
            <a:extLst>
              <a:ext uri="{FF2B5EF4-FFF2-40B4-BE49-F238E27FC236}">
                <a16:creationId xmlns:a16="http://schemas.microsoft.com/office/drawing/2014/main" id="{BA5B678D-80C5-1C28-1E1F-60B89E86EC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19" r="30436"/>
          <a:stretch/>
        </p:blipFill>
        <p:spPr bwMode="auto">
          <a:xfrm>
            <a:off x="7600510" y="0"/>
            <a:ext cx="457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542084E-8A44-B57A-05B0-30945CC8FA54}"/>
              </a:ext>
            </a:extLst>
          </p:cNvPr>
          <p:cNvSpPr/>
          <p:nvPr/>
        </p:nvSpPr>
        <p:spPr>
          <a:xfrm>
            <a:off x="7774246" y="136526"/>
            <a:ext cx="4257618" cy="121188"/>
          </a:xfrm>
          <a:prstGeom prst="rect">
            <a:avLst/>
          </a:prstGeom>
          <a:solidFill>
            <a:srgbClr val="E43D3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7D413B6-C493-0619-D31D-18126251F371}"/>
              </a:ext>
            </a:extLst>
          </p:cNvPr>
          <p:cNvSpPr/>
          <p:nvPr/>
        </p:nvSpPr>
        <p:spPr>
          <a:xfrm>
            <a:off x="7774246" y="253314"/>
            <a:ext cx="152031" cy="6453250"/>
          </a:xfrm>
          <a:prstGeom prst="rect">
            <a:avLst/>
          </a:prstGeom>
          <a:solidFill>
            <a:srgbClr val="E43D3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299DEDC-1BF1-1238-5F63-5847C0C3D211}"/>
              </a:ext>
            </a:extLst>
          </p:cNvPr>
          <p:cNvSpPr/>
          <p:nvPr/>
        </p:nvSpPr>
        <p:spPr>
          <a:xfrm>
            <a:off x="7774246" y="6604686"/>
            <a:ext cx="4257618" cy="127299"/>
          </a:xfrm>
          <a:prstGeom prst="rect">
            <a:avLst/>
          </a:prstGeom>
          <a:solidFill>
            <a:srgbClr val="E43D3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1B9F32E-5500-0D90-66B9-183C544B2473}"/>
              </a:ext>
            </a:extLst>
          </p:cNvPr>
          <p:cNvSpPr/>
          <p:nvPr/>
        </p:nvSpPr>
        <p:spPr>
          <a:xfrm>
            <a:off x="11879833" y="202374"/>
            <a:ext cx="152031" cy="6453250"/>
          </a:xfrm>
          <a:prstGeom prst="rect">
            <a:avLst/>
          </a:prstGeom>
          <a:solidFill>
            <a:srgbClr val="E43D3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73D2ED4-CA9B-F703-4AB7-6B20709C36EE}"/>
              </a:ext>
            </a:extLst>
          </p:cNvPr>
          <p:cNvGrpSpPr/>
          <p:nvPr/>
        </p:nvGrpSpPr>
        <p:grpSpPr>
          <a:xfrm>
            <a:off x="0" y="6028706"/>
            <a:ext cx="4300072" cy="829294"/>
            <a:chOff x="7423841" y="5999235"/>
            <a:chExt cx="4300072" cy="829294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C9E3099B-3CB2-C812-D216-EF009181ADAF}"/>
                </a:ext>
              </a:extLst>
            </p:cNvPr>
            <p:cNvGrpSpPr/>
            <p:nvPr userDrawn="1"/>
          </p:nvGrpSpPr>
          <p:grpSpPr>
            <a:xfrm>
              <a:off x="7423841" y="5999235"/>
              <a:ext cx="4300072" cy="829294"/>
              <a:chOff x="7423841" y="5999235"/>
              <a:chExt cx="4300072" cy="829294"/>
            </a:xfrm>
          </p:grpSpPr>
          <p:pic>
            <p:nvPicPr>
              <p:cNvPr id="22" name="Picture 21" descr="A logo for a company&#10;&#10;Description automatically generated">
                <a:extLst>
                  <a:ext uri="{FF2B5EF4-FFF2-40B4-BE49-F238E27FC236}">
                    <a16:creationId xmlns:a16="http://schemas.microsoft.com/office/drawing/2014/main" id="{A192CAD5-8EB4-1825-CEF1-CBBB0E3B60C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3"/>
              <a:srcRect l="16167" t="23037" r="4577" b="12804"/>
              <a:stretch/>
            </p:blipFill>
            <p:spPr>
              <a:xfrm>
                <a:off x="7423841" y="5999235"/>
                <a:ext cx="2641485" cy="829294"/>
              </a:xfrm>
              <a:prstGeom prst="rect">
                <a:avLst/>
              </a:prstGeom>
            </p:spPr>
          </p:pic>
          <p:pic>
            <p:nvPicPr>
              <p:cNvPr id="23" name="Picture 4" descr="York Primary Logo">
                <a:extLst>
                  <a:ext uri="{FF2B5EF4-FFF2-40B4-BE49-F238E27FC236}">
                    <a16:creationId xmlns:a16="http://schemas.microsoft.com/office/drawing/2014/main" id="{5BDB5365-0CDF-F7ED-AF93-4BA31B790156}"/>
                  </a:ext>
                </a:extLst>
              </p:cNvPr>
              <p:cNvPicPr>
                <a:picLocks noChangeAspect="1" noChangeArrowheads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065326" y="5999235"/>
                <a:ext cx="1658587" cy="82929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AB8CC211-FA99-892F-BEA5-1550A4ED961C}"/>
                </a:ext>
              </a:extLst>
            </p:cNvPr>
            <p:cNvCxnSpPr/>
            <p:nvPr userDrawn="1"/>
          </p:nvCxnSpPr>
          <p:spPr>
            <a:xfrm>
              <a:off x="10058381" y="6151418"/>
              <a:ext cx="0" cy="570057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235410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rgbClr val="E43D3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231202-77BC-3659-DCDC-1A5FB2194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5D7FB3-C926-3498-08F9-9BAE47E999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302718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7D692D-C91D-463C-88F9-8749DA261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AF6327-71CE-AF04-6789-60DF36692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38E464-33AA-8D03-1E2D-4685FD2708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5316B9D-257D-C003-0EBF-5D5FF7D498A2}"/>
              </a:ext>
            </a:extLst>
          </p:cNvPr>
          <p:cNvGrpSpPr/>
          <p:nvPr/>
        </p:nvGrpSpPr>
        <p:grpSpPr>
          <a:xfrm>
            <a:off x="7891928" y="6028706"/>
            <a:ext cx="4300072" cy="829294"/>
            <a:chOff x="7423841" y="5999235"/>
            <a:chExt cx="4300072" cy="829294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1C8790F4-FADB-6FAD-5614-969F65E7DB65}"/>
                </a:ext>
              </a:extLst>
            </p:cNvPr>
            <p:cNvGrpSpPr/>
            <p:nvPr userDrawn="1"/>
          </p:nvGrpSpPr>
          <p:grpSpPr>
            <a:xfrm>
              <a:off x="7423841" y="5999235"/>
              <a:ext cx="4300072" cy="829294"/>
              <a:chOff x="7423841" y="5999235"/>
              <a:chExt cx="4300072" cy="829294"/>
            </a:xfrm>
          </p:grpSpPr>
          <p:pic>
            <p:nvPicPr>
              <p:cNvPr id="13" name="Picture 12" descr="A logo for a company&#10;&#10;Description automatically generated">
                <a:extLst>
                  <a:ext uri="{FF2B5EF4-FFF2-40B4-BE49-F238E27FC236}">
                    <a16:creationId xmlns:a16="http://schemas.microsoft.com/office/drawing/2014/main" id="{FF326AD3-2570-79AB-01B5-22C96D821E7A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2"/>
              <a:srcRect l="16167" t="23037" r="4577" b="12804"/>
              <a:stretch/>
            </p:blipFill>
            <p:spPr>
              <a:xfrm>
                <a:off x="7423841" y="5999235"/>
                <a:ext cx="2641485" cy="829294"/>
              </a:xfrm>
              <a:prstGeom prst="rect">
                <a:avLst/>
              </a:prstGeom>
            </p:spPr>
          </p:pic>
          <p:pic>
            <p:nvPicPr>
              <p:cNvPr id="14" name="Picture 4" descr="York Primary Logo">
                <a:extLst>
                  <a:ext uri="{FF2B5EF4-FFF2-40B4-BE49-F238E27FC236}">
                    <a16:creationId xmlns:a16="http://schemas.microsoft.com/office/drawing/2014/main" id="{47B7CD6C-3EE2-197E-8E6A-388BE08E8AA5}"/>
                  </a:ext>
                </a:extLst>
              </p:cNvPr>
              <p:cNvPicPr>
                <a:picLocks noChangeAspect="1" noChangeArrowheads="1"/>
              </p:cNvPicPr>
              <p:nvPr userDrawn="1"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065326" y="5999235"/>
                <a:ext cx="1658587" cy="82929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73D024AF-AEF8-A250-7D53-6ACDC3D9D487}"/>
                </a:ext>
              </a:extLst>
            </p:cNvPr>
            <p:cNvCxnSpPr/>
            <p:nvPr userDrawn="1"/>
          </p:nvCxnSpPr>
          <p:spPr>
            <a:xfrm>
              <a:off x="10058381" y="6151418"/>
              <a:ext cx="0" cy="570057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379477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bg>
      <p:bgPr>
        <a:solidFill>
          <a:srgbClr val="6862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231202-77BC-3659-DCDC-1A5FB2194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5D7FB3-C926-3498-08F9-9BAE47E999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302718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7D692D-C91D-463C-88F9-8749DA261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AF6327-71CE-AF04-6789-60DF36692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38E464-33AA-8D03-1E2D-4685FD2708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2365CA4-7CCB-C3C5-DE97-ED259A7E850E}"/>
              </a:ext>
            </a:extLst>
          </p:cNvPr>
          <p:cNvGrpSpPr/>
          <p:nvPr/>
        </p:nvGrpSpPr>
        <p:grpSpPr>
          <a:xfrm>
            <a:off x="7891928" y="6028706"/>
            <a:ext cx="4300072" cy="829294"/>
            <a:chOff x="7423841" y="5999235"/>
            <a:chExt cx="4300072" cy="829294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E5D9632B-C925-B236-529A-2833E0334F4B}"/>
                </a:ext>
              </a:extLst>
            </p:cNvPr>
            <p:cNvGrpSpPr/>
            <p:nvPr userDrawn="1"/>
          </p:nvGrpSpPr>
          <p:grpSpPr>
            <a:xfrm>
              <a:off x="7423841" y="5999235"/>
              <a:ext cx="4300072" cy="829294"/>
              <a:chOff x="7423841" y="5999235"/>
              <a:chExt cx="4300072" cy="829294"/>
            </a:xfrm>
          </p:grpSpPr>
          <p:pic>
            <p:nvPicPr>
              <p:cNvPr id="13" name="Picture 12" descr="A logo for a company&#10;&#10;Description automatically generated">
                <a:extLst>
                  <a:ext uri="{FF2B5EF4-FFF2-40B4-BE49-F238E27FC236}">
                    <a16:creationId xmlns:a16="http://schemas.microsoft.com/office/drawing/2014/main" id="{F0D6C2BF-ECBE-75A6-E65B-846720733548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2"/>
              <a:srcRect l="16167" t="23037" r="4577" b="12804"/>
              <a:stretch/>
            </p:blipFill>
            <p:spPr>
              <a:xfrm>
                <a:off x="7423841" y="5999235"/>
                <a:ext cx="2641485" cy="829294"/>
              </a:xfrm>
              <a:prstGeom prst="rect">
                <a:avLst/>
              </a:prstGeom>
            </p:spPr>
          </p:pic>
          <p:pic>
            <p:nvPicPr>
              <p:cNvPr id="14" name="Picture 4" descr="York Primary Logo">
                <a:extLst>
                  <a:ext uri="{FF2B5EF4-FFF2-40B4-BE49-F238E27FC236}">
                    <a16:creationId xmlns:a16="http://schemas.microsoft.com/office/drawing/2014/main" id="{AE08EA33-8E11-AB6C-53B2-E8B480828F3E}"/>
                  </a:ext>
                </a:extLst>
              </p:cNvPr>
              <p:cNvPicPr>
                <a:picLocks noChangeAspect="1" noChangeArrowheads="1"/>
              </p:cNvPicPr>
              <p:nvPr userDrawn="1"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065326" y="5999235"/>
                <a:ext cx="1658587" cy="82929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5F05F5F-6D4B-1D06-924C-CED37FC4FCD1}"/>
                </a:ext>
              </a:extLst>
            </p:cNvPr>
            <p:cNvCxnSpPr/>
            <p:nvPr userDrawn="1"/>
          </p:nvCxnSpPr>
          <p:spPr>
            <a:xfrm>
              <a:off x="10058381" y="6151418"/>
              <a:ext cx="0" cy="570057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175826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Section Header">
    <p:bg>
      <p:bgPr>
        <a:solidFill>
          <a:srgbClr val="DBD2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231202-77BC-3659-DCDC-1A5FB2194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5D7FB3-C926-3498-08F9-9BAE47E999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302718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7D692D-C91D-463C-88F9-8749DA261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AF6327-71CE-AF04-6789-60DF36692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38E464-33AA-8D03-1E2D-4685FD2708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028288D-C96D-88EB-09FE-E50F6C277D35}"/>
              </a:ext>
            </a:extLst>
          </p:cNvPr>
          <p:cNvGrpSpPr/>
          <p:nvPr/>
        </p:nvGrpSpPr>
        <p:grpSpPr>
          <a:xfrm>
            <a:off x="7891928" y="6028706"/>
            <a:ext cx="4300072" cy="829294"/>
            <a:chOff x="7423841" y="5999235"/>
            <a:chExt cx="4300072" cy="829294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99CC94F9-1175-F2A8-EB85-7D73429430DF}"/>
                </a:ext>
              </a:extLst>
            </p:cNvPr>
            <p:cNvGrpSpPr/>
            <p:nvPr userDrawn="1"/>
          </p:nvGrpSpPr>
          <p:grpSpPr>
            <a:xfrm>
              <a:off x="7423841" y="5999235"/>
              <a:ext cx="4300072" cy="829294"/>
              <a:chOff x="7423841" y="5999235"/>
              <a:chExt cx="4300072" cy="829294"/>
            </a:xfrm>
          </p:grpSpPr>
          <p:pic>
            <p:nvPicPr>
              <p:cNvPr id="13" name="Picture 12" descr="A logo for a company&#10;&#10;Description automatically generated">
                <a:extLst>
                  <a:ext uri="{FF2B5EF4-FFF2-40B4-BE49-F238E27FC236}">
                    <a16:creationId xmlns:a16="http://schemas.microsoft.com/office/drawing/2014/main" id="{0507EFE1-A43B-3CD8-E765-985160FE9E6B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2"/>
              <a:srcRect l="16167" t="23037" r="4577" b="12804"/>
              <a:stretch/>
            </p:blipFill>
            <p:spPr>
              <a:xfrm>
                <a:off x="7423841" y="5999235"/>
                <a:ext cx="2641485" cy="829294"/>
              </a:xfrm>
              <a:prstGeom prst="rect">
                <a:avLst/>
              </a:prstGeom>
            </p:spPr>
          </p:pic>
          <p:pic>
            <p:nvPicPr>
              <p:cNvPr id="14" name="Picture 4" descr="York Primary Logo">
                <a:extLst>
                  <a:ext uri="{FF2B5EF4-FFF2-40B4-BE49-F238E27FC236}">
                    <a16:creationId xmlns:a16="http://schemas.microsoft.com/office/drawing/2014/main" id="{3DFA4A8F-5C37-55CD-1DE4-4BA9793A033E}"/>
                  </a:ext>
                </a:extLst>
              </p:cNvPr>
              <p:cNvPicPr>
                <a:picLocks noChangeAspect="1" noChangeArrowheads="1"/>
              </p:cNvPicPr>
              <p:nvPr userDrawn="1"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065326" y="5999235"/>
                <a:ext cx="1658587" cy="82929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E1FF2D63-F962-25D7-7098-7F6373E3C045}"/>
                </a:ext>
              </a:extLst>
            </p:cNvPr>
            <p:cNvCxnSpPr/>
            <p:nvPr userDrawn="1"/>
          </p:nvCxnSpPr>
          <p:spPr>
            <a:xfrm>
              <a:off x="10058381" y="6151418"/>
              <a:ext cx="0" cy="570057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369019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AC16A-1B62-B9B8-4CAD-2FBA2A6C62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9409EF-E8F8-7C07-4E5E-8FE194F00F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8B279C-4D51-038B-6B6F-384261EC38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88A445-20E9-4BD6-9B41-4E7C04814C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2DBCD5-6092-9BDA-8EFE-2C17E037AA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F7998B-35B2-74CE-443E-57327D194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 descr="A logo for a company&#10;&#10;Description automatically generated">
            <a:extLst>
              <a:ext uri="{FF2B5EF4-FFF2-40B4-BE49-F238E27FC236}">
                <a16:creationId xmlns:a16="http://schemas.microsoft.com/office/drawing/2014/main" id="{F5B09A02-BFE2-7438-4F5E-755C5F364E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l="17428" t="24975" r="5451" b="21026"/>
          <a:stretch/>
        </p:blipFill>
        <p:spPr>
          <a:xfrm>
            <a:off x="3796390" y="2802884"/>
            <a:ext cx="4732149" cy="1288404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84F6FD8D-0381-5927-3147-89A27586D5D5}"/>
              </a:ext>
            </a:extLst>
          </p:cNvPr>
          <p:cNvGrpSpPr/>
          <p:nvPr/>
        </p:nvGrpSpPr>
        <p:grpSpPr>
          <a:xfrm>
            <a:off x="7891928" y="6028706"/>
            <a:ext cx="4300072" cy="829294"/>
            <a:chOff x="7423841" y="5999235"/>
            <a:chExt cx="4300072" cy="829294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0F7AD83C-CC5A-1594-9863-8B01EE2CCD48}"/>
                </a:ext>
              </a:extLst>
            </p:cNvPr>
            <p:cNvGrpSpPr/>
            <p:nvPr userDrawn="1"/>
          </p:nvGrpSpPr>
          <p:grpSpPr>
            <a:xfrm>
              <a:off x="7423841" y="5999235"/>
              <a:ext cx="4300072" cy="829294"/>
              <a:chOff x="7423841" y="5999235"/>
              <a:chExt cx="4300072" cy="829294"/>
            </a:xfrm>
          </p:grpSpPr>
          <p:pic>
            <p:nvPicPr>
              <p:cNvPr id="15" name="Picture 14" descr="A logo for a company&#10;&#10;Description automatically generated">
                <a:extLst>
                  <a:ext uri="{FF2B5EF4-FFF2-40B4-BE49-F238E27FC236}">
                    <a16:creationId xmlns:a16="http://schemas.microsoft.com/office/drawing/2014/main" id="{38B59271-795B-F345-5813-00B1B3D3F2A2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2"/>
              <a:srcRect l="16167" t="23037" r="4577" b="12804"/>
              <a:stretch/>
            </p:blipFill>
            <p:spPr>
              <a:xfrm>
                <a:off x="7423841" y="5999235"/>
                <a:ext cx="2641485" cy="829294"/>
              </a:xfrm>
              <a:prstGeom prst="rect">
                <a:avLst/>
              </a:prstGeom>
            </p:spPr>
          </p:pic>
          <p:pic>
            <p:nvPicPr>
              <p:cNvPr id="16" name="Picture 4" descr="York Primary Logo">
                <a:extLst>
                  <a:ext uri="{FF2B5EF4-FFF2-40B4-BE49-F238E27FC236}">
                    <a16:creationId xmlns:a16="http://schemas.microsoft.com/office/drawing/2014/main" id="{BC002C88-DE92-1D03-1D7E-151092431198}"/>
                  </a:ext>
                </a:extLst>
              </p:cNvPr>
              <p:cNvPicPr>
                <a:picLocks noChangeAspect="1" noChangeArrowheads="1"/>
              </p:cNvPicPr>
              <p:nvPr userDrawn="1"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065326" y="5999235"/>
                <a:ext cx="1658587" cy="82929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0F9125CB-1106-A805-AE8C-CFABE4404B39}"/>
                </a:ext>
              </a:extLst>
            </p:cNvPr>
            <p:cNvCxnSpPr/>
            <p:nvPr userDrawn="1"/>
          </p:nvCxnSpPr>
          <p:spPr>
            <a:xfrm>
              <a:off x="10058381" y="6151418"/>
              <a:ext cx="0" cy="570057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089759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959E7B5-656F-0520-7F02-0AE0599041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1E6D6B-09A7-26E7-1D1C-AABB172C78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4F5054-7156-0687-DBD7-EF17840519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riangle 8">
            <a:extLst>
              <a:ext uri="{FF2B5EF4-FFF2-40B4-BE49-F238E27FC236}">
                <a16:creationId xmlns:a16="http://schemas.microsoft.com/office/drawing/2014/main" id="{941FD0CB-A601-E0EC-5132-C92349A7ED64}"/>
              </a:ext>
            </a:extLst>
          </p:cNvPr>
          <p:cNvSpPr/>
          <p:nvPr/>
        </p:nvSpPr>
        <p:spPr>
          <a:xfrm rot="5400000">
            <a:off x="275093" y="-275091"/>
            <a:ext cx="2007033" cy="2557220"/>
          </a:xfrm>
          <a:prstGeom prst="triangle">
            <a:avLst>
              <a:gd name="adj" fmla="val 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riangle 9">
            <a:extLst>
              <a:ext uri="{FF2B5EF4-FFF2-40B4-BE49-F238E27FC236}">
                <a16:creationId xmlns:a16="http://schemas.microsoft.com/office/drawing/2014/main" id="{75D1E8A2-F0AF-1862-4249-7D89B865DD36}"/>
              </a:ext>
            </a:extLst>
          </p:cNvPr>
          <p:cNvSpPr/>
          <p:nvPr/>
        </p:nvSpPr>
        <p:spPr>
          <a:xfrm rot="5400000">
            <a:off x="421358" y="-445172"/>
            <a:ext cx="1714500" cy="2557221"/>
          </a:xfrm>
          <a:prstGeom prst="triangle">
            <a:avLst>
              <a:gd name="adj" fmla="val 0"/>
            </a:avLst>
          </a:prstGeom>
          <a:solidFill>
            <a:srgbClr val="DBD22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A9726F-D928-9F7C-84BC-FFDA4E9918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4" name="Triangle 13">
            <a:extLst>
              <a:ext uri="{FF2B5EF4-FFF2-40B4-BE49-F238E27FC236}">
                <a16:creationId xmlns:a16="http://schemas.microsoft.com/office/drawing/2014/main" id="{2E40B230-6104-F4CB-BC01-1326190A33DB}"/>
              </a:ext>
            </a:extLst>
          </p:cNvPr>
          <p:cNvSpPr/>
          <p:nvPr/>
        </p:nvSpPr>
        <p:spPr>
          <a:xfrm rot="16200000">
            <a:off x="10038346" y="4748243"/>
            <a:ext cx="1714500" cy="2557221"/>
          </a:xfrm>
          <a:prstGeom prst="triangle">
            <a:avLst>
              <a:gd name="adj" fmla="val 0"/>
            </a:avLst>
          </a:prstGeom>
          <a:solidFill>
            <a:srgbClr val="FFFA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riangle 14">
            <a:extLst>
              <a:ext uri="{FF2B5EF4-FFF2-40B4-BE49-F238E27FC236}">
                <a16:creationId xmlns:a16="http://schemas.microsoft.com/office/drawing/2014/main" id="{437432D9-2371-C0DD-952A-95E51BAF6100}"/>
              </a:ext>
            </a:extLst>
          </p:cNvPr>
          <p:cNvSpPr/>
          <p:nvPr/>
        </p:nvSpPr>
        <p:spPr>
          <a:xfrm rot="16200000">
            <a:off x="10056428" y="4766324"/>
            <a:ext cx="2352226" cy="1883332"/>
          </a:xfrm>
          <a:prstGeom prst="triangle">
            <a:avLst>
              <a:gd name="adj" fmla="val 0"/>
            </a:avLst>
          </a:prstGeom>
          <a:solidFill>
            <a:srgbClr val="AF2D2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08D3890-A5D9-BD7C-F78C-29EDABCEA835}"/>
              </a:ext>
            </a:extLst>
          </p:cNvPr>
          <p:cNvGrpSpPr/>
          <p:nvPr/>
        </p:nvGrpSpPr>
        <p:grpSpPr>
          <a:xfrm>
            <a:off x="-3" y="6028706"/>
            <a:ext cx="4300072" cy="829294"/>
            <a:chOff x="7423841" y="5999235"/>
            <a:chExt cx="4300072" cy="829294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FF5360C6-AFAD-A854-ECED-007954F71466}"/>
                </a:ext>
              </a:extLst>
            </p:cNvPr>
            <p:cNvGrpSpPr/>
            <p:nvPr userDrawn="1"/>
          </p:nvGrpSpPr>
          <p:grpSpPr>
            <a:xfrm>
              <a:off x="7423841" y="5999235"/>
              <a:ext cx="4300072" cy="829294"/>
              <a:chOff x="7423841" y="5999235"/>
              <a:chExt cx="4300072" cy="829294"/>
            </a:xfrm>
          </p:grpSpPr>
          <p:pic>
            <p:nvPicPr>
              <p:cNvPr id="16" name="Picture 15" descr="A logo for a company&#10;&#10;Description automatically generated">
                <a:extLst>
                  <a:ext uri="{FF2B5EF4-FFF2-40B4-BE49-F238E27FC236}">
                    <a16:creationId xmlns:a16="http://schemas.microsoft.com/office/drawing/2014/main" id="{AFD7DB43-60B4-95A9-C334-12FBF08B4C8D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2"/>
              <a:srcRect l="16167" t="23037" r="4577" b="12804"/>
              <a:stretch/>
            </p:blipFill>
            <p:spPr>
              <a:xfrm>
                <a:off x="7423841" y="5999235"/>
                <a:ext cx="2641485" cy="829294"/>
              </a:xfrm>
              <a:prstGeom prst="rect">
                <a:avLst/>
              </a:prstGeom>
            </p:spPr>
          </p:pic>
          <p:pic>
            <p:nvPicPr>
              <p:cNvPr id="17" name="Picture 4" descr="York Primary Logo">
                <a:extLst>
                  <a:ext uri="{FF2B5EF4-FFF2-40B4-BE49-F238E27FC236}">
                    <a16:creationId xmlns:a16="http://schemas.microsoft.com/office/drawing/2014/main" id="{136B5444-DFBD-FC8D-5F28-752CA26FB27B}"/>
                  </a:ext>
                </a:extLst>
              </p:cNvPr>
              <p:cNvPicPr>
                <a:picLocks noChangeAspect="1" noChangeArrowheads="1"/>
              </p:cNvPicPr>
              <p:nvPr userDrawn="1"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065326" y="5999235"/>
                <a:ext cx="1658587" cy="82929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C2504F69-31D3-477E-7674-891C651C46BB}"/>
                </a:ext>
              </a:extLst>
            </p:cNvPr>
            <p:cNvCxnSpPr/>
            <p:nvPr userDrawn="1"/>
          </p:nvCxnSpPr>
          <p:spPr>
            <a:xfrm>
              <a:off x="10058381" y="6151418"/>
              <a:ext cx="0" cy="570057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694662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438168E-223A-8E5F-458B-8038A8422C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EA1066-DD9F-D2E1-0B7F-936E0EB210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A44D5F-91F1-3553-3C84-8927FA245C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1/9/2024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097F58-786F-9CA5-21B2-9BAFA252A9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464253-F0F3-F124-0CCC-4083544EAF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804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png"/><Relationship Id="rId7" Type="http://schemas.openxmlformats.org/officeDocument/2006/relationships/image" Target="../media/image14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jpe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mailto:pevans@yorku.ca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mailto:pevans@yorku.ca" TargetMode="External"/><Relationship Id="rId2" Type="http://schemas.openxmlformats.org/officeDocument/2006/relationships/hyperlink" Target="mailto:miabstud@yorku.ca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miab.info.yorku.ca/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3" Type="http://schemas.openxmlformats.org/officeDocument/2006/relationships/hyperlink" Target="https://www.linkedin.com/company/mfac-internship-advisory-board" TargetMode="External"/><Relationship Id="rId7" Type="http://schemas.openxmlformats.org/officeDocument/2006/relationships/image" Target="../media/image35.png"/><Relationship Id="rId2" Type="http://schemas.openxmlformats.org/officeDocument/2006/relationships/hyperlink" Target="https://miab.info.yorku.ca/student-newsletter-2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forms.office.com/Pages/ResponsePage.aspx?id=GBNTNBFw1E-H8KQ4FsSb0OWnQez7ml9EmTMex5X_KcJUMUtNTkdERFFMV0FZMVdaU1ZURkdYME0zRSQlQCN0PWcu" TargetMode="Externa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svg"/><Relationship Id="rId4" Type="http://schemas.openxmlformats.org/officeDocument/2006/relationships/image" Target="../media/image3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mailto:miabenrl@yorku.ca" TargetMode="Externa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0.xml"/><Relationship Id="rId4" Type="http://schemas.openxmlformats.org/officeDocument/2006/relationships/hyperlink" Target="https://miab.info.yorku.ca/career-skills-sessions/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miab.info.yorku.ca/work-permits/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miab.info.yorku.ca/orbis-system-instruction/" TargetMode="Externa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miab.info.yorku.ca/what-happens-once-they-are-enrolled-in-facc-6850/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mailto:Miabhr@yorku.ca" TargetMode="External"/><Relationship Id="rId2" Type="http://schemas.openxmlformats.org/officeDocument/2006/relationships/hyperlink" Target="mailto:Miabint@yorku.ca" TargetMode="Externa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mailto:miabstud@yorku.ca" TargetMode="Externa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1261AD-3AF6-8340-8D1C-F07F7EBC281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CA" b="1">
                <a:solidFill>
                  <a:schemeClr val="accent2"/>
                </a:solidFill>
              </a:rPr>
              <a:t>MIAB Orientation Networking Event  - MO23</a:t>
            </a:r>
            <a:endParaRPr lang="en-US">
              <a:solidFill>
                <a:schemeClr val="accent2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D570E22-F7A3-D043-86AF-296C308A42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99237" y="3799785"/>
            <a:ext cx="8855134" cy="1322587"/>
          </a:xfrm>
        </p:spPr>
        <p:txBody>
          <a:bodyPr vert="horz" lIns="91440" tIns="0" rIns="91440" bIns="45720" rtlCol="0" anchor="t">
            <a:normAutofit/>
          </a:bodyPr>
          <a:lstStyle/>
          <a:p>
            <a:r>
              <a:rPr lang="en-CA">
                <a:ea typeface="+mn-lt"/>
                <a:cs typeface="+mn-lt"/>
              </a:rPr>
              <a:t>Sunday 7 January 2024, at 10:00am- 11:30 am</a:t>
            </a:r>
            <a:endParaRPr lang="en-CA">
              <a:cs typeface="Calibri"/>
            </a:endParaRPr>
          </a:p>
          <a:p>
            <a:r>
              <a:rPr lang="en-CA" b="1"/>
              <a:t>Co - Chairs: </a:t>
            </a:r>
            <a:r>
              <a:rPr lang="en-CA" b="1">
                <a:ea typeface="宋体"/>
              </a:rPr>
              <a:t>Xuejing (Amy) Yue </a:t>
            </a:r>
            <a:r>
              <a:rPr lang="en-CA" b="1"/>
              <a:t>and Professor Tony Stanco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3603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71D622-BE8B-F2FD-09E1-C99A2A2043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/>
            <a:r>
              <a:rPr lang="en-US" sz="6000">
                <a:ea typeface="Calibri"/>
                <a:cs typeface="Calibri"/>
              </a:rPr>
              <a:t>Structure of MIAB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15772E-3262-32B8-A49F-E47FD7A0F1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ea typeface="Calibri"/>
                <a:cs typeface="Calibri"/>
              </a:rPr>
              <a:t>HR Coordinator, Antoinette Jacintho</a:t>
            </a:r>
            <a:endParaRPr lang="en-US" sz="4000"/>
          </a:p>
        </p:txBody>
      </p:sp>
    </p:spTree>
    <p:extLst>
      <p:ext uri="{BB962C8B-B14F-4D97-AF65-F5344CB8AC3E}">
        <p14:creationId xmlns:p14="http://schemas.microsoft.com/office/powerpoint/2010/main" val="11561080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66B2A2-7620-73F2-E253-40E57E7B6C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Human Resource Coordinator– MIAB HR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C6AFBE-6265-45CC-45FD-204CB8CC7F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172219"/>
          </a:xfrm>
        </p:spPr>
        <p:txBody>
          <a:bodyPr>
            <a:normAutofit fontScale="77500" lnSpcReduction="20000"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800">
                <a:ea typeface="+mn-lt"/>
                <a:cs typeface="+mn-lt"/>
              </a:rPr>
              <a:t>Be the main staff support and administer the work of the Human Resources Working Group (HRWG).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800">
                <a:ea typeface="+mn-lt"/>
                <a:cs typeface="+mn-lt"/>
              </a:rPr>
              <a:t>Review and make sure that our schedules of meeting times and significant future events are up to date and suitable for planning future MIAB activities.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800">
                <a:ea typeface="+mn-lt"/>
                <a:cs typeface="+mn-lt"/>
              </a:rPr>
              <a:t>Attend frequent meetings of the Internship Staff Working Group (</a:t>
            </a:r>
            <a:r>
              <a:rPr lang="en-US" sz="2800" err="1">
                <a:ea typeface="+mn-lt"/>
                <a:cs typeface="+mn-lt"/>
              </a:rPr>
              <a:t>IntWG</a:t>
            </a:r>
            <a:r>
              <a:rPr lang="en-US" sz="2800">
                <a:ea typeface="+mn-lt"/>
                <a:cs typeface="+mn-lt"/>
              </a:rPr>
              <a:t>) and the Administration and Communications Working Group.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800">
                <a:ea typeface="+mn-lt"/>
                <a:cs typeface="+mn-lt"/>
              </a:rPr>
              <a:t>Attend other working groups and boards as and when required or useful.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800">
                <a:ea typeface="+mn-lt"/>
                <a:cs typeface="+mn-lt"/>
              </a:rPr>
              <a:t>Update MIAB’s human resources records in collaboration with the MIAB Chair.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800">
                <a:ea typeface="+mn-lt"/>
                <a:cs typeface="+mn-lt"/>
              </a:rPr>
              <a:t>Ensure meeting reminders are sent, minutes are prepared and reviewed, and agendas are updated for all Working Group and Board meetings.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800">
                <a:ea typeface="+mn-lt"/>
                <a:cs typeface="+mn-lt"/>
              </a:rPr>
              <a:t>Serve as a backup to the other three other members of A&amp;C as and when required.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800">
                <a:ea typeface="+mn-lt"/>
                <a:cs typeface="+mn-lt"/>
              </a:rPr>
              <a:t>Participate in recruitment, health and safety protocols, obligation agreements, employee relations, confidentiality agreements and other human resources tasks.</a:t>
            </a:r>
          </a:p>
        </p:txBody>
      </p:sp>
    </p:spTree>
    <p:extLst>
      <p:ext uri="{BB962C8B-B14F-4D97-AF65-F5344CB8AC3E}">
        <p14:creationId xmlns:p14="http://schemas.microsoft.com/office/powerpoint/2010/main" val="18703968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D24D637-9821-BDA3-EE11-80AAB33A7E97}"/>
              </a:ext>
            </a:extLst>
          </p:cNvPr>
          <p:cNvSpPr txBox="1"/>
          <p:nvPr/>
        </p:nvSpPr>
        <p:spPr>
          <a:xfrm>
            <a:off x="8567927" y="2851197"/>
            <a:ext cx="3387436" cy="107721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altLang="zh-CN" sz="3200" b="1" kern="1200">
                <a:solidFill>
                  <a:schemeClr val="accent2"/>
                </a:solidFill>
                <a:latin typeface="+mj-lt"/>
                <a:ea typeface="等线 Light"/>
                <a:cs typeface="+mj-cs"/>
              </a:rPr>
              <a:t>Structure of MIAB </a:t>
            </a:r>
            <a:r>
              <a:rPr lang="en-US" altLang="zh-CN" sz="3200" b="1">
                <a:solidFill>
                  <a:schemeClr val="accent2"/>
                </a:solidFill>
                <a:latin typeface="+mj-lt"/>
                <a:ea typeface="等线 Light"/>
              </a:rPr>
              <a:t>  </a:t>
            </a:r>
            <a:endParaRPr lang="en-US" altLang="zh-CN" sz="3200" b="1" kern="1200">
              <a:solidFill>
                <a:schemeClr val="accent2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166" name="Group 165">
            <a:extLst>
              <a:ext uri="{FF2B5EF4-FFF2-40B4-BE49-F238E27FC236}">
                <a16:creationId xmlns:a16="http://schemas.microsoft.com/office/drawing/2014/main" id="{55A15838-4110-2589-6224-2CE9032731FA}"/>
              </a:ext>
            </a:extLst>
          </p:cNvPr>
          <p:cNvGrpSpPr/>
          <p:nvPr/>
        </p:nvGrpSpPr>
        <p:grpSpPr>
          <a:xfrm>
            <a:off x="149124" y="231789"/>
            <a:ext cx="7934517" cy="6511144"/>
            <a:chOff x="149124" y="231789"/>
            <a:chExt cx="7934517" cy="6511144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BB329BEA-CAA2-D3BC-112E-135DD4FA17AB}"/>
                </a:ext>
              </a:extLst>
            </p:cNvPr>
            <p:cNvSpPr/>
            <p:nvPr/>
          </p:nvSpPr>
          <p:spPr>
            <a:xfrm>
              <a:off x="3074916" y="231789"/>
              <a:ext cx="1764747" cy="413914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 w="28575" cap="rnd" cmpd="sng" algn="ctr">
              <a:noFill/>
              <a:prstDash val="solid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111" tIns="19594" rIns="3111" bIns="19594" numCol="1" spcCol="1270" rtlCol="0" anchor="ctr" anchorCtr="0">
              <a:noAutofit/>
              <a:flatTx/>
            </a:bodyPr>
            <a:lstStyle>
              <a:defPPr rtl="0">
                <a:defRPr lang="fr-ca"/>
              </a:defPPr>
              <a:lvl1pPr marL="0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56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12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69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626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782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938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094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251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21775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CA" sz="800" b="1" noProof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MFAc Internship Advisory Board </a:t>
              </a:r>
            </a:p>
            <a:p>
              <a:pPr algn="ctr" defTabSz="21775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800" b="1" noProof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(</a:t>
              </a:r>
              <a:r>
                <a:rPr lang="fr-CA" sz="800" b="1" noProof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MIAB</a:t>
              </a:r>
              <a:r>
                <a:rPr lang="en-US" altLang="zh-CN" sz="800" b="1" noProof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)</a:t>
              </a:r>
              <a:endParaRPr lang="fr-CA" sz="800" b="1" noProof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3D98B27-D24B-1DFC-F492-9F6C3B94EC74}"/>
                </a:ext>
              </a:extLst>
            </p:cNvPr>
            <p:cNvSpPr/>
            <p:nvPr/>
          </p:nvSpPr>
          <p:spPr>
            <a:xfrm>
              <a:off x="5430302" y="5648393"/>
              <a:ext cx="2565353" cy="747160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 w="28575" cap="rnd" cmpd="sng" algn="ctr">
              <a:noFill/>
              <a:prstDash val="solid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111" tIns="19594" rIns="3111" bIns="19594" numCol="1" spcCol="1270" rtlCol="0" anchor="ctr" anchorCtr="0">
              <a:noAutofit/>
              <a:flatTx/>
            </a:bodyPr>
            <a:lstStyle>
              <a:defPPr rtl="0">
                <a:defRPr lang="fr-ca"/>
              </a:defPPr>
              <a:lvl1pPr marL="0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56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12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69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626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782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938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094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251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21775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CA" sz="800" b="1" noProof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MIAB is entirely staffed by volunteers </a:t>
              </a:r>
            </a:p>
            <a:p>
              <a:pPr algn="ctr" defTabSz="21775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CA" sz="800" b="1" noProof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File is in Reference Documents SharePoint</a:t>
              </a:r>
            </a:p>
            <a:p>
              <a:pPr algn="ctr" defTabSz="21775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CA" sz="800" b="1" noProof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MIAB reports to the Graduate Program Director via the</a:t>
              </a:r>
              <a:r>
                <a:rPr lang="zh-CN" altLang="en-US" sz="800" b="1" noProof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fr-CA" sz="800" b="1" noProof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FACC6850 course directors</a:t>
              </a:r>
            </a:p>
            <a:p>
              <a:pPr algn="ctr" defTabSz="21775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CA" sz="800" b="1" noProof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This version is as of 4 Jan 2024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3763F47-F323-E6D9-44CD-CC1CB4AB55AB}"/>
                </a:ext>
              </a:extLst>
            </p:cNvPr>
            <p:cNvSpPr/>
            <p:nvPr/>
          </p:nvSpPr>
          <p:spPr>
            <a:xfrm>
              <a:off x="149124" y="1010770"/>
              <a:ext cx="1203262" cy="413914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28575" cap="rnd" cmpd="sng" algn="ctr">
              <a:noFill/>
              <a:prstDash val="solid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111" tIns="19594" rIns="3111" bIns="19594" numCol="1" spcCol="1270" rtlCol="0" anchor="ctr" anchorCtr="0">
              <a:noAutofit/>
              <a:flatTx/>
            </a:bodyPr>
            <a:lstStyle>
              <a:defPPr rtl="0">
                <a:defRPr lang="fr-ca"/>
              </a:defPPr>
              <a:lvl1pPr marL="0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56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12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69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626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782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938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094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251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21775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CA" sz="800" b="1" noProof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Constituency Groups </a:t>
              </a:r>
            </a:p>
          </p:txBody>
        </p:sp>
        <p:sp>
          <p:nvSpPr>
            <p:cNvPr id="9" name="Rectangle 146">
              <a:extLst>
                <a:ext uri="{FF2B5EF4-FFF2-40B4-BE49-F238E27FC236}">
                  <a16:creationId xmlns:a16="http://schemas.microsoft.com/office/drawing/2014/main" id="{12B10DDE-A191-F6C4-FF33-C2415B6B31DF}"/>
                </a:ext>
              </a:extLst>
            </p:cNvPr>
            <p:cNvSpPr/>
            <p:nvPr/>
          </p:nvSpPr>
          <p:spPr>
            <a:xfrm>
              <a:off x="2722080" y="1008002"/>
              <a:ext cx="1203262" cy="413914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28575" cap="rnd" cmpd="sng" algn="ctr">
              <a:noFill/>
              <a:prstDash val="solid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111" tIns="19594" rIns="3111" bIns="19594" numCol="1" spcCol="1270" rtlCol="0" anchor="ctr" anchorCtr="0">
              <a:noAutofit/>
              <a:flatTx/>
            </a:bodyPr>
            <a:lstStyle>
              <a:defPPr rtl="0">
                <a:defRPr lang="fr-ca"/>
              </a:defPPr>
              <a:lvl1pPr marL="0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56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12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69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626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782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938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094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251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21775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CA" sz="800" b="1" noProof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Advisory Working Groups 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1896F8D-83E9-9D84-5525-2E9C0B69AE15}"/>
                </a:ext>
              </a:extLst>
            </p:cNvPr>
            <p:cNvSpPr/>
            <p:nvPr/>
          </p:nvSpPr>
          <p:spPr>
            <a:xfrm>
              <a:off x="1426634" y="1012313"/>
              <a:ext cx="1203262" cy="413914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rnd" cmpd="sng" algn="ctr">
              <a:noFill/>
              <a:prstDash val="solid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111" tIns="19594" rIns="3111" bIns="19594" numCol="1" spcCol="1270" rtlCol="0" anchor="ctr" anchorCtr="0">
              <a:noAutofit/>
              <a:flatTx/>
            </a:bodyPr>
            <a:lstStyle>
              <a:defPPr rtl="0">
                <a:defRPr lang="fr-ca"/>
              </a:defPPr>
              <a:lvl1pPr marL="0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56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12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69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626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782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938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094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251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21775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CA" sz="800" b="1" noProof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Activities</a:t>
              </a:r>
            </a:p>
          </p:txBody>
        </p:sp>
        <p:sp>
          <p:nvSpPr>
            <p:cNvPr id="11" name="Rectangle 152">
              <a:extLst>
                <a:ext uri="{FF2B5EF4-FFF2-40B4-BE49-F238E27FC236}">
                  <a16:creationId xmlns:a16="http://schemas.microsoft.com/office/drawing/2014/main" id="{487B77CC-AC9B-A92B-CF74-28D70ECCBF48}"/>
                </a:ext>
              </a:extLst>
            </p:cNvPr>
            <p:cNvSpPr/>
            <p:nvPr/>
          </p:nvSpPr>
          <p:spPr>
            <a:xfrm>
              <a:off x="5313704" y="990728"/>
              <a:ext cx="1203262" cy="413914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 w="28575" cap="rnd" cmpd="sng" algn="ctr">
              <a:noFill/>
              <a:prstDash val="solid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111" tIns="19594" rIns="3111" bIns="19594" numCol="1" spcCol="1270" rtlCol="0" anchor="ctr" anchorCtr="0">
              <a:noAutofit/>
              <a:flatTx/>
            </a:bodyPr>
            <a:lstStyle>
              <a:defPPr rtl="0">
                <a:defRPr lang="fr-ca"/>
              </a:defPPr>
              <a:lvl1pPr marL="0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56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12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69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626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782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938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094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251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21775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CA" sz="800" b="1" noProof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Staff Working Groups</a:t>
              </a:r>
              <a:r>
                <a:rPr lang="zh-CN" altLang="en-US" sz="800" b="1" noProof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 </a:t>
              </a:r>
              <a:endParaRPr lang="en-CA" altLang="zh-CN" sz="800" b="1" noProof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" name="Rectangle 155">
              <a:extLst>
                <a:ext uri="{FF2B5EF4-FFF2-40B4-BE49-F238E27FC236}">
                  <a16:creationId xmlns:a16="http://schemas.microsoft.com/office/drawing/2014/main" id="{9301436E-D930-321A-5A07-A0F26C717E94}"/>
                </a:ext>
              </a:extLst>
            </p:cNvPr>
            <p:cNvSpPr/>
            <p:nvPr/>
          </p:nvSpPr>
          <p:spPr>
            <a:xfrm>
              <a:off x="4044410" y="1010770"/>
              <a:ext cx="1203262" cy="413914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28575" cap="rnd" cmpd="sng" algn="ctr">
              <a:noFill/>
              <a:prstDash val="solid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111" tIns="19594" rIns="3111" bIns="19594" numCol="1" spcCol="1270" rtlCol="0" anchor="ctr" anchorCtr="0">
              <a:noAutofit/>
              <a:flatTx/>
            </a:bodyPr>
            <a:lstStyle>
              <a:defPPr rtl="0">
                <a:defRPr lang="fr-ca"/>
              </a:defPPr>
              <a:lvl1pPr marL="0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56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12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69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626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782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938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094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251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21775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CA" sz="800" b="1" noProof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Human Resources Working Group</a:t>
              </a:r>
            </a:p>
            <a:p>
              <a:pPr algn="ctr" defTabSz="21775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CA" sz="800" noProof="1">
                  <a:solidFill>
                    <a:schemeClr val="accent6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(300 hour internships)</a:t>
              </a:r>
            </a:p>
          </p:txBody>
        </p:sp>
        <p:cxnSp>
          <p:nvCxnSpPr>
            <p:cNvPr id="13" name="Connecteur droit 82" descr="élément décoratif">
              <a:extLst>
                <a:ext uri="{FF2B5EF4-FFF2-40B4-BE49-F238E27FC236}">
                  <a16:creationId xmlns:a16="http://schemas.microsoft.com/office/drawing/2014/main" id="{E0554AB6-D96F-8CC2-4419-097950544065}"/>
                </a:ext>
              </a:extLst>
            </p:cNvPr>
            <p:cNvCxnSpPr>
              <a:cxnSpLocks/>
            </p:cNvCxnSpPr>
            <p:nvPr/>
          </p:nvCxnSpPr>
          <p:spPr>
            <a:xfrm>
              <a:off x="2919799" y="1422108"/>
              <a:ext cx="0" cy="1759134"/>
            </a:xfrm>
            <a:prstGeom prst="line">
              <a:avLst/>
            </a:prstGeom>
            <a:ln w="6350">
              <a:solidFill>
                <a:schemeClr val="bg1">
                  <a:lumMod val="50000"/>
                </a:schemeClr>
              </a:solidFill>
              <a:prstDash val="solid"/>
              <a:headEnd type="none" w="sm" len="sm"/>
              <a:tailEnd type="none" w="sm" len="sm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cteur droit 83" descr="élément décoratif">
              <a:extLst>
                <a:ext uri="{FF2B5EF4-FFF2-40B4-BE49-F238E27FC236}">
                  <a16:creationId xmlns:a16="http://schemas.microsoft.com/office/drawing/2014/main" id="{A3CE8E3A-2858-C858-47D6-67116301ACAE}"/>
                </a:ext>
              </a:extLst>
            </p:cNvPr>
            <p:cNvCxnSpPr>
              <a:cxnSpLocks/>
            </p:cNvCxnSpPr>
            <p:nvPr/>
          </p:nvCxnSpPr>
          <p:spPr>
            <a:xfrm>
              <a:off x="1630568" y="1426419"/>
              <a:ext cx="0" cy="3203244"/>
            </a:xfrm>
            <a:prstGeom prst="line">
              <a:avLst/>
            </a:prstGeom>
            <a:ln w="6350">
              <a:solidFill>
                <a:schemeClr val="bg1">
                  <a:lumMod val="50000"/>
                </a:schemeClr>
              </a:solidFill>
              <a:prstDash val="solid"/>
              <a:headEnd type="none" w="sm" len="sm"/>
              <a:tailEnd type="none" w="sm" len="sm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cteur droit 84" descr="élément décoratif">
              <a:extLst>
                <a:ext uri="{FF2B5EF4-FFF2-40B4-BE49-F238E27FC236}">
                  <a16:creationId xmlns:a16="http://schemas.microsoft.com/office/drawing/2014/main" id="{5B1F61EF-3FC2-45DF-6FB1-C9D37FCE9A77}"/>
                </a:ext>
              </a:extLst>
            </p:cNvPr>
            <p:cNvCxnSpPr>
              <a:cxnSpLocks/>
            </p:cNvCxnSpPr>
            <p:nvPr/>
          </p:nvCxnSpPr>
          <p:spPr>
            <a:xfrm>
              <a:off x="5354895" y="1700773"/>
              <a:ext cx="0" cy="1758456"/>
            </a:xfrm>
            <a:prstGeom prst="line">
              <a:avLst/>
            </a:prstGeom>
            <a:ln w="6350">
              <a:solidFill>
                <a:schemeClr val="bg1">
                  <a:lumMod val="50000"/>
                </a:schemeClr>
              </a:solidFill>
              <a:prstDash val="solid"/>
              <a:headEnd type="none" w="sm" len="sm"/>
              <a:tailEnd type="none" w="sm" len="sm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cteur droit 85" descr="élément décoratif">
              <a:extLst>
                <a:ext uri="{FF2B5EF4-FFF2-40B4-BE49-F238E27FC236}">
                  <a16:creationId xmlns:a16="http://schemas.microsoft.com/office/drawing/2014/main" id="{3AF0A3DA-49F0-621F-63C7-2E83BC2AA328}"/>
                </a:ext>
              </a:extLst>
            </p:cNvPr>
            <p:cNvCxnSpPr>
              <a:cxnSpLocks/>
            </p:cNvCxnSpPr>
            <p:nvPr/>
          </p:nvCxnSpPr>
          <p:spPr>
            <a:xfrm>
              <a:off x="4183678" y="1465258"/>
              <a:ext cx="17757" cy="5160953"/>
            </a:xfrm>
            <a:prstGeom prst="line">
              <a:avLst/>
            </a:prstGeom>
            <a:ln w="6350">
              <a:solidFill>
                <a:schemeClr val="bg1">
                  <a:lumMod val="50000"/>
                </a:schemeClr>
              </a:solidFill>
              <a:prstDash val="solid"/>
              <a:headEnd type="none" w="sm" len="sm"/>
              <a:tailEnd type="none" w="sm" len="sm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cteur : Coude 6" descr="élément décoratif">
              <a:extLst>
                <a:ext uri="{FF2B5EF4-FFF2-40B4-BE49-F238E27FC236}">
                  <a16:creationId xmlns:a16="http://schemas.microsoft.com/office/drawing/2014/main" id="{D51BBA47-9CB4-E0ED-1EA8-BBA8E8FD694A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750756" y="904524"/>
              <a:ext cx="3175344" cy="106247"/>
            </a:xfrm>
            <a:prstGeom prst="bentConnector2">
              <a:avLst/>
            </a:prstGeom>
            <a:ln w="6350">
              <a:solidFill>
                <a:schemeClr val="bg1">
                  <a:lumMod val="50000"/>
                </a:schemeClr>
              </a:solidFill>
              <a:prstDash val="solid"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eur : Coude 95" descr="élément décoratif">
              <a:extLst>
                <a:ext uri="{FF2B5EF4-FFF2-40B4-BE49-F238E27FC236}">
                  <a16:creationId xmlns:a16="http://schemas.microsoft.com/office/drawing/2014/main" id="{B07574BB-4715-3DFB-FCF7-BA7ED0EA168C}"/>
                </a:ext>
              </a:extLst>
            </p:cNvPr>
            <p:cNvCxnSpPr>
              <a:cxnSpLocks/>
            </p:cNvCxnSpPr>
            <p:nvPr/>
          </p:nvCxnSpPr>
          <p:spPr>
            <a:xfrm>
              <a:off x="3908817" y="904525"/>
              <a:ext cx="3270771" cy="169972"/>
            </a:xfrm>
            <a:prstGeom prst="bentConnector3">
              <a:avLst>
                <a:gd name="adj1" fmla="val 100252"/>
              </a:avLst>
            </a:prstGeom>
            <a:ln w="6350">
              <a:solidFill>
                <a:schemeClr val="bg1">
                  <a:lumMod val="50000"/>
                </a:schemeClr>
              </a:solidFill>
              <a:prstDash val="solid"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 96" descr="élément décoratif">
              <a:extLst>
                <a:ext uri="{FF2B5EF4-FFF2-40B4-BE49-F238E27FC236}">
                  <a16:creationId xmlns:a16="http://schemas.microsoft.com/office/drawing/2014/main" id="{08EA7F77-9C5E-8516-A96C-494D814CAE9E}"/>
                </a:ext>
              </a:extLst>
            </p:cNvPr>
            <p:cNvCxnSpPr>
              <a:cxnSpLocks/>
            </p:cNvCxnSpPr>
            <p:nvPr/>
          </p:nvCxnSpPr>
          <p:spPr>
            <a:xfrm>
              <a:off x="2027724" y="906679"/>
              <a:ext cx="0" cy="103478"/>
            </a:xfrm>
            <a:prstGeom prst="line">
              <a:avLst/>
            </a:prstGeom>
            <a:ln w="6350">
              <a:solidFill>
                <a:schemeClr val="bg1">
                  <a:lumMod val="50000"/>
                </a:schemeClr>
              </a:solidFill>
              <a:prstDash val="solid"/>
              <a:headEnd type="none" w="sm" len="sm"/>
              <a:tailEnd type="none" w="sm" len="sm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 droit 97" descr="élément décoratif">
              <a:extLst>
                <a:ext uri="{FF2B5EF4-FFF2-40B4-BE49-F238E27FC236}">
                  <a16:creationId xmlns:a16="http://schemas.microsoft.com/office/drawing/2014/main" id="{6B569EC2-DCD8-8E44-F2D5-2578BF671480}"/>
                </a:ext>
              </a:extLst>
            </p:cNvPr>
            <p:cNvCxnSpPr>
              <a:cxnSpLocks/>
            </p:cNvCxnSpPr>
            <p:nvPr/>
          </p:nvCxnSpPr>
          <p:spPr>
            <a:xfrm>
              <a:off x="3325256" y="906679"/>
              <a:ext cx="0" cy="103478"/>
            </a:xfrm>
            <a:prstGeom prst="line">
              <a:avLst/>
            </a:prstGeom>
            <a:ln w="6350">
              <a:solidFill>
                <a:schemeClr val="bg1">
                  <a:lumMod val="50000"/>
                </a:schemeClr>
              </a:solidFill>
              <a:prstDash val="solid"/>
              <a:headEnd type="none" w="sm" len="sm"/>
              <a:tailEnd type="none" w="sm" len="sm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cteur droit 98" descr="élément décoratif">
              <a:extLst>
                <a:ext uri="{FF2B5EF4-FFF2-40B4-BE49-F238E27FC236}">
                  <a16:creationId xmlns:a16="http://schemas.microsoft.com/office/drawing/2014/main" id="{9C887F32-EE47-2F3C-FFF0-0D56B7A23C71}"/>
                </a:ext>
              </a:extLst>
            </p:cNvPr>
            <p:cNvCxnSpPr>
              <a:cxnSpLocks/>
            </p:cNvCxnSpPr>
            <p:nvPr/>
          </p:nvCxnSpPr>
          <p:spPr>
            <a:xfrm>
              <a:off x="4591776" y="904524"/>
              <a:ext cx="0" cy="103478"/>
            </a:xfrm>
            <a:prstGeom prst="line">
              <a:avLst/>
            </a:prstGeom>
            <a:ln w="6350">
              <a:solidFill>
                <a:schemeClr val="bg1">
                  <a:lumMod val="50000"/>
                </a:schemeClr>
              </a:solidFill>
              <a:prstDash val="solid"/>
              <a:headEnd type="none" w="sm" len="sm"/>
              <a:tailEnd type="none" w="sm" len="sm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cteur droit 99" descr="élément décoratif">
              <a:extLst>
                <a:ext uri="{FF2B5EF4-FFF2-40B4-BE49-F238E27FC236}">
                  <a16:creationId xmlns:a16="http://schemas.microsoft.com/office/drawing/2014/main" id="{8CA2DBAD-E99D-FBAF-C5BC-08E6EB96E48B}"/>
                </a:ext>
              </a:extLst>
            </p:cNvPr>
            <p:cNvCxnSpPr>
              <a:cxnSpLocks/>
            </p:cNvCxnSpPr>
            <p:nvPr/>
          </p:nvCxnSpPr>
          <p:spPr>
            <a:xfrm>
              <a:off x="5889307" y="904524"/>
              <a:ext cx="0" cy="103478"/>
            </a:xfrm>
            <a:prstGeom prst="line">
              <a:avLst/>
            </a:prstGeom>
            <a:ln w="6350">
              <a:solidFill>
                <a:schemeClr val="bg1">
                  <a:lumMod val="50000"/>
                </a:schemeClr>
              </a:solidFill>
              <a:prstDash val="solid"/>
              <a:headEnd type="none" w="sm" len="sm"/>
              <a:tailEnd type="none" w="sm" len="sm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cteur droit 200" descr="élément décoratif">
              <a:extLst>
                <a:ext uri="{FF2B5EF4-FFF2-40B4-BE49-F238E27FC236}">
                  <a16:creationId xmlns:a16="http://schemas.microsoft.com/office/drawing/2014/main" id="{8FD24CE9-ECD8-5435-46BD-54AFC525A93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52875" y="647087"/>
              <a:ext cx="1" cy="258696"/>
            </a:xfrm>
            <a:prstGeom prst="line">
              <a:avLst/>
            </a:prstGeom>
            <a:ln w="6350">
              <a:solidFill>
                <a:schemeClr val="bg1">
                  <a:lumMod val="50000"/>
                </a:schemeClr>
              </a:solidFill>
              <a:prstDash val="solid"/>
              <a:headEnd type="none" w="sm" len="sm"/>
              <a:tailEnd type="none" w="sm" len="sm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cteur droit 205" descr="élément décoratif">
              <a:extLst>
                <a:ext uri="{FF2B5EF4-FFF2-40B4-BE49-F238E27FC236}">
                  <a16:creationId xmlns:a16="http://schemas.microsoft.com/office/drawing/2014/main" id="{02F36A8B-FCD5-85C6-ADAE-AC5DA2D0437E}"/>
                </a:ext>
              </a:extLst>
            </p:cNvPr>
            <p:cNvCxnSpPr>
              <a:cxnSpLocks/>
            </p:cNvCxnSpPr>
            <p:nvPr/>
          </p:nvCxnSpPr>
          <p:spPr>
            <a:xfrm>
              <a:off x="340632" y="1424876"/>
              <a:ext cx="0" cy="1248134"/>
            </a:xfrm>
            <a:prstGeom prst="line">
              <a:avLst/>
            </a:prstGeom>
            <a:ln w="6350">
              <a:solidFill>
                <a:schemeClr val="bg1">
                  <a:lumMod val="50000"/>
                </a:schemeClr>
              </a:solidFill>
              <a:prstDash val="solid"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ctangle 158">
              <a:extLst>
                <a:ext uri="{FF2B5EF4-FFF2-40B4-BE49-F238E27FC236}">
                  <a16:creationId xmlns:a16="http://schemas.microsoft.com/office/drawing/2014/main" id="{2797F739-9DFC-8662-E61B-EEA5D1C26177}"/>
                </a:ext>
              </a:extLst>
            </p:cNvPr>
            <p:cNvSpPr/>
            <p:nvPr/>
          </p:nvSpPr>
          <p:spPr>
            <a:xfrm>
              <a:off x="6562191" y="1010770"/>
              <a:ext cx="1493338" cy="413914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28575" cap="rnd" cmpd="sng" algn="ctr">
              <a:noFill/>
              <a:prstDash val="solid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111" tIns="19594" rIns="3111" bIns="19594" numCol="1" spcCol="1270" rtlCol="0" anchor="ctr" anchorCtr="0">
              <a:noAutofit/>
              <a:flatTx/>
            </a:bodyPr>
            <a:lstStyle>
              <a:defPPr rtl="0">
                <a:defRPr lang="fr-ca"/>
              </a:defPPr>
              <a:lvl1pPr marL="0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56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12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69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626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782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938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094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251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21775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CA" sz="800" b="1" noProof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FACC6850 Representatives</a:t>
              </a:r>
            </a:p>
          </p:txBody>
        </p:sp>
        <p:cxnSp>
          <p:nvCxnSpPr>
            <p:cNvPr id="26" name="Connecteur droit 1" descr="élément décoratif">
              <a:extLst>
                <a:ext uri="{FF2B5EF4-FFF2-40B4-BE49-F238E27FC236}">
                  <a16:creationId xmlns:a16="http://schemas.microsoft.com/office/drawing/2014/main" id="{AC689E65-C2A1-5AFF-0E22-017D16E3924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919800" y="1754102"/>
              <a:ext cx="177536" cy="0"/>
            </a:xfrm>
            <a:prstGeom prst="line">
              <a:avLst/>
            </a:prstGeom>
            <a:ln w="6350">
              <a:solidFill>
                <a:schemeClr val="bg1">
                  <a:lumMod val="50000"/>
                </a:schemeClr>
              </a:solidFill>
              <a:prstDash val="solid"/>
              <a:headEnd type="none" w="sm" len="sm"/>
              <a:tailEnd type="none" w="sm" len="sm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necteur droit 2" descr="élément décoratif">
              <a:extLst>
                <a:ext uri="{FF2B5EF4-FFF2-40B4-BE49-F238E27FC236}">
                  <a16:creationId xmlns:a16="http://schemas.microsoft.com/office/drawing/2014/main" id="{F3D2B054-192F-517F-0E90-D11B8742857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923868" y="2215443"/>
              <a:ext cx="173468" cy="0"/>
            </a:xfrm>
            <a:prstGeom prst="line">
              <a:avLst/>
            </a:prstGeom>
            <a:ln w="6350">
              <a:solidFill>
                <a:schemeClr val="bg1">
                  <a:lumMod val="50000"/>
                </a:schemeClr>
              </a:solidFill>
              <a:prstDash val="solid"/>
              <a:headEnd type="none" w="sm" len="sm"/>
              <a:tailEnd type="none" w="sm" len="sm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cteur droit 5" descr="élément décoratif">
              <a:extLst>
                <a:ext uri="{FF2B5EF4-FFF2-40B4-BE49-F238E27FC236}">
                  <a16:creationId xmlns:a16="http://schemas.microsoft.com/office/drawing/2014/main" id="{3E47D196-D6C8-C3D7-8090-078A8932D7C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923868" y="2707365"/>
              <a:ext cx="151048" cy="0"/>
            </a:xfrm>
            <a:prstGeom prst="line">
              <a:avLst/>
            </a:prstGeom>
            <a:ln w="6350">
              <a:solidFill>
                <a:schemeClr val="bg1">
                  <a:lumMod val="50000"/>
                </a:schemeClr>
              </a:solidFill>
              <a:prstDash val="solid"/>
              <a:headEnd type="none" w="sm" len="sm"/>
              <a:tailEnd type="none" w="sm" len="sm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necteur droit 9" descr="élément décoratif">
              <a:extLst>
                <a:ext uri="{FF2B5EF4-FFF2-40B4-BE49-F238E27FC236}">
                  <a16:creationId xmlns:a16="http://schemas.microsoft.com/office/drawing/2014/main" id="{127B0F22-C0B1-8EAD-D91B-66931FCAAF3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630568" y="1760568"/>
              <a:ext cx="180489" cy="0"/>
            </a:xfrm>
            <a:prstGeom prst="line">
              <a:avLst/>
            </a:prstGeom>
            <a:ln w="6350">
              <a:solidFill>
                <a:schemeClr val="bg1">
                  <a:lumMod val="50000"/>
                </a:schemeClr>
              </a:solidFill>
              <a:prstDash val="solid"/>
              <a:headEnd type="none" w="sm" len="sm"/>
              <a:tailEnd type="none" w="sm" len="sm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cteur droit 15" descr="élément décoratif">
              <a:extLst>
                <a:ext uri="{FF2B5EF4-FFF2-40B4-BE49-F238E27FC236}">
                  <a16:creationId xmlns:a16="http://schemas.microsoft.com/office/drawing/2014/main" id="{35468232-27CB-8899-F67C-6869E3A89B4E}"/>
                </a:ext>
              </a:extLst>
            </p:cNvPr>
            <p:cNvCxnSpPr>
              <a:cxnSpLocks/>
              <a:stCxn id="38" idx="1"/>
            </p:cNvCxnSpPr>
            <p:nvPr/>
          </p:nvCxnSpPr>
          <p:spPr>
            <a:xfrm flipH="1">
              <a:off x="4192340" y="1767214"/>
              <a:ext cx="64770" cy="0"/>
            </a:xfrm>
            <a:prstGeom prst="line">
              <a:avLst/>
            </a:prstGeom>
            <a:ln w="6350">
              <a:solidFill>
                <a:schemeClr val="bg1">
                  <a:lumMod val="50000"/>
                </a:schemeClr>
              </a:solidFill>
              <a:prstDash val="solid"/>
              <a:headEnd type="none" w="sm" len="sm"/>
              <a:tailEnd type="none" w="sm" len="sm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cteur droit 16" descr="élément décoratif">
              <a:extLst>
                <a:ext uri="{FF2B5EF4-FFF2-40B4-BE49-F238E27FC236}">
                  <a16:creationId xmlns:a16="http://schemas.microsoft.com/office/drawing/2014/main" id="{8BF2B671-9CC2-1263-9D44-287A2DCA15C7}"/>
                </a:ext>
              </a:extLst>
            </p:cNvPr>
            <p:cNvCxnSpPr>
              <a:cxnSpLocks/>
              <a:stCxn id="39" idx="1"/>
            </p:cNvCxnSpPr>
            <p:nvPr/>
          </p:nvCxnSpPr>
          <p:spPr>
            <a:xfrm flipH="1">
              <a:off x="4192556" y="2317767"/>
              <a:ext cx="63990" cy="0"/>
            </a:xfrm>
            <a:prstGeom prst="line">
              <a:avLst/>
            </a:prstGeom>
            <a:ln w="6350">
              <a:solidFill>
                <a:schemeClr val="bg1">
                  <a:lumMod val="50000"/>
                </a:schemeClr>
              </a:solidFill>
              <a:prstDash val="solid"/>
              <a:headEnd type="none" w="sm" len="sm"/>
              <a:tailEnd type="none" w="sm" len="sm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necteur linéaire18" descr="élément décoratif">
              <a:extLst>
                <a:ext uri="{FF2B5EF4-FFF2-40B4-BE49-F238E27FC236}">
                  <a16:creationId xmlns:a16="http://schemas.microsoft.com/office/drawing/2014/main" id="{45C0FB9E-B80A-0D78-A70E-9A48519EA85A}"/>
                </a:ext>
              </a:extLst>
            </p:cNvPr>
            <p:cNvCxnSpPr>
              <a:cxnSpLocks/>
              <a:stCxn id="40" idx="1"/>
            </p:cNvCxnSpPr>
            <p:nvPr/>
          </p:nvCxnSpPr>
          <p:spPr>
            <a:xfrm flipH="1">
              <a:off x="4183962" y="2851761"/>
              <a:ext cx="85545" cy="0"/>
            </a:xfrm>
            <a:prstGeom prst="line">
              <a:avLst/>
            </a:prstGeom>
            <a:ln w="6350">
              <a:solidFill>
                <a:schemeClr val="bg1">
                  <a:lumMod val="50000"/>
                </a:schemeClr>
              </a:solidFill>
              <a:prstDash val="solid"/>
              <a:headEnd type="none" w="sm" len="sm"/>
              <a:tailEnd type="none" w="sm" len="sm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necteur droit 19" descr="élément décoratif">
              <a:extLst>
                <a:ext uri="{FF2B5EF4-FFF2-40B4-BE49-F238E27FC236}">
                  <a16:creationId xmlns:a16="http://schemas.microsoft.com/office/drawing/2014/main" id="{11DB3087-438B-E2FD-2771-2F100329B63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782258" y="1735312"/>
              <a:ext cx="180489" cy="0"/>
            </a:xfrm>
            <a:prstGeom prst="line">
              <a:avLst/>
            </a:prstGeom>
            <a:ln w="6350">
              <a:solidFill>
                <a:schemeClr val="bg1">
                  <a:lumMod val="50000"/>
                </a:schemeClr>
              </a:solidFill>
              <a:prstDash val="solid"/>
              <a:headEnd type="none" w="sm" len="sm"/>
              <a:tailEnd type="none" w="sm" len="sm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necteur droit 20" descr="élément décoratif">
              <a:extLst>
                <a:ext uri="{FF2B5EF4-FFF2-40B4-BE49-F238E27FC236}">
                  <a16:creationId xmlns:a16="http://schemas.microsoft.com/office/drawing/2014/main" id="{783A7CE9-B5A0-0C92-0805-258A11C99E1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0632" y="1735312"/>
              <a:ext cx="180489" cy="0"/>
            </a:xfrm>
            <a:prstGeom prst="line">
              <a:avLst/>
            </a:prstGeom>
            <a:ln w="6350">
              <a:solidFill>
                <a:schemeClr val="bg1">
                  <a:lumMod val="50000"/>
                </a:schemeClr>
              </a:solidFill>
              <a:prstDash val="solid"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necteur linéaire 21" descr="élément décoratif">
              <a:extLst>
                <a:ext uri="{FF2B5EF4-FFF2-40B4-BE49-F238E27FC236}">
                  <a16:creationId xmlns:a16="http://schemas.microsoft.com/office/drawing/2014/main" id="{B2512561-D6BD-D7B3-0712-87EECDBC558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4700" y="2198809"/>
              <a:ext cx="180489" cy="0"/>
            </a:xfrm>
            <a:prstGeom prst="line">
              <a:avLst/>
            </a:prstGeom>
            <a:ln w="6350">
              <a:solidFill>
                <a:schemeClr val="bg1">
                  <a:lumMod val="50000"/>
                </a:schemeClr>
              </a:solidFill>
              <a:prstDash val="solid"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necteur droit 23" descr="élément décoratif">
              <a:extLst>
                <a:ext uri="{FF2B5EF4-FFF2-40B4-BE49-F238E27FC236}">
                  <a16:creationId xmlns:a16="http://schemas.microsoft.com/office/drawing/2014/main" id="{48D4BFD3-C4F0-745B-8B9B-15C3B76AA80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916846" y="3181243"/>
              <a:ext cx="180489" cy="0"/>
            </a:xfrm>
            <a:prstGeom prst="line">
              <a:avLst/>
            </a:prstGeom>
            <a:ln w="6350">
              <a:solidFill>
                <a:schemeClr val="bg1">
                  <a:lumMod val="50000"/>
                </a:schemeClr>
              </a:solidFill>
              <a:prstDash val="solid"/>
              <a:headEnd type="none" w="sm" len="sm"/>
              <a:tailEnd type="none" w="sm" len="sm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E4E8CE52-5772-B28F-AF03-E0969C392DF9}"/>
                </a:ext>
              </a:extLst>
            </p:cNvPr>
            <p:cNvSpPr/>
            <p:nvPr/>
          </p:nvSpPr>
          <p:spPr>
            <a:xfrm>
              <a:off x="6937312" y="1542780"/>
              <a:ext cx="1118217" cy="41391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 cap="rnd" cmpd="sng" algn="ctr">
              <a:noFill/>
              <a:prstDash val="solid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111" tIns="19594" rIns="3111" bIns="19594" numCol="1" spcCol="1270" rtlCol="0" anchor="ctr" anchorCtr="0">
              <a:noAutofit/>
              <a:flatTx/>
            </a:bodyPr>
            <a:lstStyle>
              <a:defPPr rtl="0">
                <a:defRPr lang="fr-ca"/>
              </a:defPPr>
              <a:lvl1pPr marL="0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56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12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69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626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782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938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094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251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21775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800" b="1" noProof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 Course Coordinator</a:t>
              </a:r>
            </a:p>
            <a:p>
              <a:pPr algn="ctr" defTabSz="21775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CA" sz="800" noProof="1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Professor K Paul Evans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93B15635-8659-7298-28A1-78AF71B42B4A}"/>
                </a:ext>
              </a:extLst>
            </p:cNvPr>
            <p:cNvSpPr/>
            <p:nvPr/>
          </p:nvSpPr>
          <p:spPr>
            <a:xfrm>
              <a:off x="4257110" y="1510887"/>
              <a:ext cx="1056594" cy="512654"/>
            </a:xfrm>
            <a:prstGeom prst="rect">
              <a:avLst/>
            </a:prstGeom>
            <a:solidFill>
              <a:srgbClr val="FFFF00"/>
            </a:solidFill>
            <a:ln w="28575" cap="rnd" cmpd="sng" algn="ctr">
              <a:noFill/>
              <a:prstDash val="solid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111" tIns="19594" rIns="3111" bIns="19594" numCol="1" spcCol="1270" rtlCol="0" anchor="ctr" anchorCtr="0">
              <a:noAutofit/>
              <a:flatTx/>
            </a:bodyPr>
            <a:lstStyle>
              <a:defPPr rtl="0">
                <a:defRPr lang="fr-ca"/>
              </a:defPPr>
              <a:lvl1pPr marL="0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56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12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69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626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782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938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094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251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21775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CA" sz="800" b="1" noProof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Alumni &amp; Mentoring </a:t>
              </a:r>
            </a:p>
            <a:p>
              <a:pPr algn="ctr" defTabSz="21775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800" noProof="1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Mark Gyamfi</a:t>
              </a:r>
              <a:endParaRPr lang="en-US" sz="8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 defTabSz="21775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800" noProof="1">
                  <a:solidFill>
                    <a:schemeClr val="tx2"/>
                  </a:solidFill>
                  <a:latin typeface="Calibri" panose="020F0502020204030204" pitchFamily="34" charset="0"/>
                  <a:ea typeface="+mn-lt"/>
                  <a:cs typeface="Calibri" panose="020F0502020204030204" pitchFamily="34" charset="0"/>
                </a:rPr>
                <a:t>Judith Naa Laingoi Ayiku</a:t>
              </a: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D3563953-BE26-6190-77BF-B0724AA7E0C9}"/>
                </a:ext>
              </a:extLst>
            </p:cNvPr>
            <p:cNvSpPr/>
            <p:nvPr/>
          </p:nvSpPr>
          <p:spPr>
            <a:xfrm>
              <a:off x="4256546" y="2090161"/>
              <a:ext cx="1063821" cy="455211"/>
            </a:xfrm>
            <a:prstGeom prst="rect">
              <a:avLst/>
            </a:prstGeom>
            <a:solidFill>
              <a:srgbClr val="FFFF00"/>
            </a:solidFill>
            <a:ln w="28575" cap="rnd" cmpd="sng" algn="ctr">
              <a:noFill/>
              <a:prstDash val="solid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111" tIns="19594" rIns="3111" bIns="19594" numCol="1" spcCol="1270" rtlCol="0" anchor="ctr" anchorCtr="0">
              <a:noAutofit/>
              <a:flatTx/>
            </a:bodyPr>
            <a:lstStyle>
              <a:defPPr rtl="0">
                <a:defRPr lang="fr-ca"/>
              </a:defPPr>
              <a:lvl1pPr marL="0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56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12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69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626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782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938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094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251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21775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CA" sz="800" b="1" noProof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Communications</a:t>
              </a:r>
            </a:p>
            <a:p>
              <a:pPr algn="ctr" defTabSz="217754"/>
              <a:r>
                <a:rPr lang="en-US" sz="800" noProof="1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ea typeface="+mn-lt"/>
                  <a:cs typeface="Calibri" panose="020F0502020204030204" pitchFamily="34" charset="0"/>
                </a:rPr>
                <a:t>Liyuan (Geoffrey) Gu</a:t>
              </a:r>
              <a:endParaRPr lang="en-US" sz="80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0" name="Rectangle 173">
              <a:extLst>
                <a:ext uri="{FF2B5EF4-FFF2-40B4-BE49-F238E27FC236}">
                  <a16:creationId xmlns:a16="http://schemas.microsoft.com/office/drawing/2014/main" id="{C5583598-B3AE-C649-97BB-994C1B34EF63}"/>
                </a:ext>
              </a:extLst>
            </p:cNvPr>
            <p:cNvSpPr/>
            <p:nvPr/>
          </p:nvSpPr>
          <p:spPr>
            <a:xfrm>
              <a:off x="4269507" y="2613022"/>
              <a:ext cx="1050857" cy="477478"/>
            </a:xfrm>
            <a:prstGeom prst="rect">
              <a:avLst/>
            </a:prstGeom>
            <a:solidFill>
              <a:srgbClr val="FFFF00"/>
            </a:solidFill>
            <a:ln w="28575" cap="rnd" cmpd="sng" algn="ctr">
              <a:noFill/>
              <a:prstDash val="solid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111" tIns="19594" rIns="3111" bIns="19594" numCol="1" spcCol="1270" rtlCol="0" anchor="ctr" anchorCtr="0">
              <a:noAutofit/>
              <a:flatTx/>
            </a:bodyPr>
            <a:lstStyle>
              <a:defPPr rtl="0">
                <a:defRPr lang="fr-ca"/>
              </a:defPPr>
              <a:lvl1pPr marL="0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56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12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69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626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782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938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094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251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21775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800" b="1" noProof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Sessions</a:t>
              </a:r>
              <a:endParaRPr lang="fr-CA" sz="800" b="1" noProof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 defTabSz="21775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800" noProof="1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ea typeface="+mn-lt"/>
                  <a:cs typeface="Calibri" panose="020F0502020204030204" pitchFamily="34" charset="0"/>
                </a:rPr>
                <a:t>Yuxi (John) Lin</a:t>
              </a:r>
            </a:p>
            <a:p>
              <a:pPr algn="ctr" defTabSz="21775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800" noProof="1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ea typeface="+mn-lt"/>
                  <a:cs typeface="Calibri" panose="020F0502020204030204" pitchFamily="34" charset="0"/>
                </a:rPr>
                <a:t>Heyue (Cathy) Ding</a:t>
              </a:r>
              <a:endParaRPr lang="en-US" sz="80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81663E06-DBC7-8F53-AB26-4301F64544FF}"/>
                </a:ext>
              </a:extLst>
            </p:cNvPr>
            <p:cNvSpPr/>
            <p:nvPr/>
          </p:nvSpPr>
          <p:spPr>
            <a:xfrm>
              <a:off x="446352" y="1530923"/>
              <a:ext cx="902446" cy="413914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 cap="rnd" cmpd="sng" algn="ctr">
              <a:noFill/>
              <a:prstDash val="solid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111" tIns="19594" rIns="3111" bIns="19594" numCol="1" spcCol="1270" rtlCol="0" anchor="ctr" anchorCtr="0">
              <a:noAutofit/>
              <a:flatTx/>
            </a:bodyPr>
            <a:lstStyle>
              <a:defPPr rtl="0">
                <a:defRPr lang="fr-ca"/>
              </a:defPPr>
              <a:lvl1pPr marL="0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56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12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69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626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782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938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094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251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21775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CA" sz="800" b="1" noProof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Alumni Board </a:t>
              </a:r>
            </a:p>
            <a:p>
              <a:pPr algn="ctr" defTabSz="21775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CA" sz="800" noProof="1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Eshan Bhurton</a:t>
              </a:r>
            </a:p>
            <a:p>
              <a:pPr algn="ctr" defTabSz="21775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CA" sz="800" noProof="1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Mike Mokhtar </a:t>
              </a: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8865E03A-CF9A-693B-B44C-68C2A2DCB466}"/>
                </a:ext>
              </a:extLst>
            </p:cNvPr>
            <p:cNvSpPr/>
            <p:nvPr/>
          </p:nvSpPr>
          <p:spPr>
            <a:xfrm>
              <a:off x="446352" y="1999905"/>
              <a:ext cx="902446" cy="413914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 cap="rnd" cmpd="sng" algn="ctr">
              <a:noFill/>
              <a:prstDash val="solid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111" tIns="19594" rIns="3111" bIns="19594" numCol="1" spcCol="1270" rtlCol="0" anchor="ctr" anchorCtr="0">
              <a:noAutofit/>
              <a:flatTx/>
            </a:bodyPr>
            <a:lstStyle>
              <a:defPPr rtl="0">
                <a:defRPr lang="fr-ca"/>
              </a:defPPr>
              <a:lvl1pPr marL="0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56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12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69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626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782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938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094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251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21775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CA" sz="800" b="1" noProof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Faculty</a:t>
              </a:r>
              <a:r>
                <a:rPr lang="zh-CN" altLang="en-US" sz="800" b="1" noProof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fr-CA" sz="800" b="1" noProof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&amp;</a:t>
              </a:r>
              <a:r>
                <a:rPr lang="zh-CN" altLang="en-US" sz="800" b="1" noProof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fr-CA" sz="800" b="1" noProof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Employer Board</a:t>
              </a:r>
            </a:p>
            <a:p>
              <a:pPr algn="ctr" defTabSz="21775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800" noProof="1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</a:t>
              </a:r>
              <a:r>
                <a:rPr lang="fr-CA" sz="800" noProof="1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eing </a:t>
              </a:r>
              <a:r>
                <a:rPr lang="en-US" altLang="zh-CN" sz="800" noProof="1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</a:t>
              </a:r>
              <a:r>
                <a:rPr lang="fr-CA" sz="800" noProof="1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ormed</a:t>
              </a: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2740A3FD-CA6F-E148-03FF-2F51351899CA}"/>
                </a:ext>
              </a:extLst>
            </p:cNvPr>
            <p:cNvSpPr/>
            <p:nvPr/>
          </p:nvSpPr>
          <p:spPr>
            <a:xfrm>
              <a:off x="3005568" y="2961634"/>
              <a:ext cx="902446" cy="413914"/>
            </a:xfrm>
            <a:prstGeom prst="rect">
              <a:avLst/>
            </a:prstGeom>
            <a:solidFill>
              <a:srgbClr val="FFC000"/>
            </a:solidFill>
            <a:ln w="28575" cap="rnd" cmpd="sng" algn="ctr">
              <a:noFill/>
              <a:prstDash val="solid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111" tIns="19594" rIns="3111" bIns="19594" numCol="1" spcCol="1270" rtlCol="0" anchor="ctr" anchorCtr="0">
              <a:noAutofit/>
              <a:flatTx/>
            </a:bodyPr>
            <a:lstStyle>
              <a:defPPr rtl="0">
                <a:defRPr lang="fr-ca"/>
              </a:defPPr>
              <a:lvl1pPr marL="0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56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12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69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626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782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938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094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251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21775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CA" sz="800" b="1" noProof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Internship Advisory</a:t>
              </a:r>
            </a:p>
          </p:txBody>
        </p:sp>
        <p:sp>
          <p:nvSpPr>
            <p:cNvPr id="44" name="Rectangle 188">
              <a:extLst>
                <a:ext uri="{FF2B5EF4-FFF2-40B4-BE49-F238E27FC236}">
                  <a16:creationId xmlns:a16="http://schemas.microsoft.com/office/drawing/2014/main" id="{5FB29E51-68D0-DB1F-6716-AE6F1C7A2D30}"/>
                </a:ext>
              </a:extLst>
            </p:cNvPr>
            <p:cNvSpPr/>
            <p:nvPr/>
          </p:nvSpPr>
          <p:spPr>
            <a:xfrm>
              <a:off x="3006629" y="1533286"/>
              <a:ext cx="902446" cy="413914"/>
            </a:xfrm>
            <a:prstGeom prst="rect">
              <a:avLst/>
            </a:prstGeom>
            <a:solidFill>
              <a:srgbClr val="FFFF00"/>
            </a:solidFill>
            <a:ln w="28575" cap="rnd" cmpd="sng" algn="ctr">
              <a:noFill/>
              <a:prstDash val="solid"/>
            </a:ln>
            <a:effectLst>
              <a:outerShdw sx="1000" sy="1000" algn="ctr" rotWithShape="0">
                <a:srgbClr val="000000"/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111" tIns="19594" rIns="3111" bIns="19594" numCol="1" spcCol="1270" rtlCol="0" anchor="ctr" anchorCtr="0">
              <a:noAutofit/>
              <a:flatTx/>
            </a:bodyPr>
            <a:lstStyle>
              <a:defPPr rtl="0">
                <a:defRPr lang="fr-ca"/>
              </a:defPPr>
              <a:lvl1pPr marL="0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56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12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69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626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782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938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094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251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21775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CA" sz="800" b="1" noProof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Branding &amp; Communications/Website</a:t>
              </a:r>
              <a:endParaRPr lang="fr-CA" sz="800" noProof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4FB372CD-0D7E-177C-E99F-9842DA1A9B79}"/>
                </a:ext>
              </a:extLst>
            </p:cNvPr>
            <p:cNvSpPr/>
            <p:nvPr/>
          </p:nvSpPr>
          <p:spPr>
            <a:xfrm>
              <a:off x="3005865" y="1998049"/>
              <a:ext cx="902446" cy="413914"/>
            </a:xfrm>
            <a:prstGeom prst="rect">
              <a:avLst/>
            </a:prstGeom>
            <a:solidFill>
              <a:srgbClr val="FFFF00"/>
            </a:solidFill>
            <a:ln w="28575" cap="rnd" cmpd="sng" algn="ctr">
              <a:noFill/>
              <a:prstDash val="solid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111" tIns="19594" rIns="3111" bIns="19594" numCol="1" spcCol="1270" rtlCol="0" anchor="ctr" anchorCtr="0">
              <a:noAutofit/>
              <a:flatTx/>
            </a:bodyPr>
            <a:lstStyle>
              <a:defPPr rtl="0">
                <a:defRPr lang="fr-ca"/>
              </a:defPPr>
              <a:lvl1pPr marL="0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56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12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69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626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782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938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094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251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21775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CA" sz="800" b="1" noProof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Careers Development</a:t>
              </a:r>
            </a:p>
          </p:txBody>
        </p:sp>
        <p:sp>
          <p:nvSpPr>
            <p:cNvPr id="46" name="Rectangle 194">
              <a:extLst>
                <a:ext uri="{FF2B5EF4-FFF2-40B4-BE49-F238E27FC236}">
                  <a16:creationId xmlns:a16="http://schemas.microsoft.com/office/drawing/2014/main" id="{531704AD-B591-364C-F4BB-A2E0B2CDA783}"/>
                </a:ext>
              </a:extLst>
            </p:cNvPr>
            <p:cNvSpPr/>
            <p:nvPr/>
          </p:nvSpPr>
          <p:spPr>
            <a:xfrm>
              <a:off x="1715292" y="1530455"/>
              <a:ext cx="902446" cy="41391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rnd" cmpd="sng" algn="ctr">
              <a:noFill/>
              <a:prstDash val="solid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111" tIns="19594" rIns="3111" bIns="19594" numCol="1" spcCol="1270" rtlCol="0" anchor="ctr" anchorCtr="0">
              <a:noAutofit/>
              <a:flatTx/>
            </a:bodyPr>
            <a:lstStyle>
              <a:defPPr rtl="0">
                <a:defRPr lang="fr-ca"/>
              </a:defPPr>
              <a:lvl1pPr marL="0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56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12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69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626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782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938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094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251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21775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CA" sz="800" b="1" noProof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Internship Arranging</a:t>
              </a:r>
            </a:p>
          </p:txBody>
        </p:sp>
        <p:sp>
          <p:nvSpPr>
            <p:cNvPr id="47" name="Rectangle 22">
              <a:extLst>
                <a:ext uri="{FF2B5EF4-FFF2-40B4-BE49-F238E27FC236}">
                  <a16:creationId xmlns:a16="http://schemas.microsoft.com/office/drawing/2014/main" id="{11B20A3A-8918-71BE-49F1-06EACAB3EEE5}"/>
                </a:ext>
              </a:extLst>
            </p:cNvPr>
            <p:cNvSpPr/>
            <p:nvPr/>
          </p:nvSpPr>
          <p:spPr>
            <a:xfrm>
              <a:off x="3006913" y="2471277"/>
              <a:ext cx="902446" cy="413914"/>
            </a:xfrm>
            <a:prstGeom prst="rect">
              <a:avLst/>
            </a:prstGeom>
            <a:solidFill>
              <a:srgbClr val="FFFF00"/>
            </a:solidFill>
            <a:ln w="28575" cap="rnd" cmpd="sng" algn="ctr">
              <a:noFill/>
              <a:prstDash val="solid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111" tIns="19594" rIns="3111" bIns="19594" numCol="1" spcCol="1270" rtlCol="0" anchor="ctr" anchorCtr="0">
              <a:noAutofit/>
              <a:flatTx/>
            </a:bodyPr>
            <a:lstStyle>
              <a:defPPr rtl="0">
                <a:defRPr lang="fr-ca"/>
              </a:defPPr>
              <a:lvl1pPr marL="0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56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12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69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626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782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938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094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251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21775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CA" sz="800" b="1" noProof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Alumni &amp; Mentoring</a:t>
              </a:r>
            </a:p>
          </p:txBody>
        </p:sp>
        <p:cxnSp>
          <p:nvCxnSpPr>
            <p:cNvPr id="48" name="Connecteur droit 20" descr="élément décoratif">
              <a:extLst>
                <a:ext uri="{FF2B5EF4-FFF2-40B4-BE49-F238E27FC236}">
                  <a16:creationId xmlns:a16="http://schemas.microsoft.com/office/drawing/2014/main" id="{AFEA478E-7406-76EE-93D8-57DE33071F3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0632" y="2673010"/>
              <a:ext cx="180489" cy="0"/>
            </a:xfrm>
            <a:prstGeom prst="line">
              <a:avLst/>
            </a:prstGeom>
            <a:ln w="6350">
              <a:solidFill>
                <a:schemeClr val="bg1">
                  <a:lumMod val="50000"/>
                </a:schemeClr>
              </a:solidFill>
              <a:prstDash val="solid"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85C9B0B4-3055-513B-2C5D-BB742DB96329}"/>
                </a:ext>
              </a:extLst>
            </p:cNvPr>
            <p:cNvSpPr/>
            <p:nvPr/>
          </p:nvSpPr>
          <p:spPr>
            <a:xfrm>
              <a:off x="446352" y="2468888"/>
              <a:ext cx="902446" cy="413914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 cap="rnd" cmpd="sng" algn="ctr">
              <a:noFill/>
              <a:prstDash val="solid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111" tIns="19594" rIns="3111" bIns="19594" numCol="1" spcCol="1270" rtlCol="0" anchor="ctr" anchorCtr="0">
              <a:noAutofit/>
              <a:flatTx/>
            </a:bodyPr>
            <a:lstStyle>
              <a:defPPr rtl="0">
                <a:defRPr lang="fr-ca"/>
              </a:defPPr>
              <a:lvl1pPr marL="0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56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12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69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626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782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938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094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251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21775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CA" sz="800" b="1" noProof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Student Society</a:t>
              </a:r>
              <a:endParaRPr lang="en-US" sz="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 defTabSz="21775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CA" sz="800" noProof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Contact = Feiyu Chen</a:t>
              </a:r>
            </a:p>
          </p:txBody>
        </p:sp>
        <p:cxnSp>
          <p:nvCxnSpPr>
            <p:cNvPr id="50" name="Connecteur droit 205" descr="élément décoratif">
              <a:extLst>
                <a:ext uri="{FF2B5EF4-FFF2-40B4-BE49-F238E27FC236}">
                  <a16:creationId xmlns:a16="http://schemas.microsoft.com/office/drawing/2014/main" id="{705F78FB-0C91-E265-A5F1-C05904AC5F8D}"/>
                </a:ext>
              </a:extLst>
            </p:cNvPr>
            <p:cNvCxnSpPr>
              <a:cxnSpLocks/>
            </p:cNvCxnSpPr>
            <p:nvPr/>
          </p:nvCxnSpPr>
          <p:spPr>
            <a:xfrm>
              <a:off x="521658" y="2882803"/>
              <a:ext cx="8465" cy="2257841"/>
            </a:xfrm>
            <a:prstGeom prst="line">
              <a:avLst/>
            </a:prstGeom>
            <a:ln w="6350">
              <a:solidFill>
                <a:schemeClr val="bg1">
                  <a:lumMod val="50000"/>
                </a:schemeClr>
              </a:solidFill>
              <a:prstDash val="solid"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Connecteur droit 20" descr="élément décoratif">
              <a:extLst>
                <a:ext uri="{FF2B5EF4-FFF2-40B4-BE49-F238E27FC236}">
                  <a16:creationId xmlns:a16="http://schemas.microsoft.com/office/drawing/2014/main" id="{DA2E0E71-76F2-EAD9-B0F1-26422B0D642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23916" y="3161467"/>
              <a:ext cx="180489" cy="0"/>
            </a:xfrm>
            <a:prstGeom prst="line">
              <a:avLst/>
            </a:prstGeom>
            <a:ln w="6350">
              <a:solidFill>
                <a:schemeClr val="bg1">
                  <a:lumMod val="50000"/>
                </a:schemeClr>
              </a:solidFill>
              <a:prstDash val="solid"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1A7FFC65-E890-B11F-A5B9-C2B092E041E4}"/>
                </a:ext>
              </a:extLst>
            </p:cNvPr>
            <p:cNvSpPr/>
            <p:nvPr/>
          </p:nvSpPr>
          <p:spPr>
            <a:xfrm>
              <a:off x="617235" y="2954510"/>
              <a:ext cx="902446" cy="413914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 cap="rnd" cmpd="sng" algn="ctr">
              <a:noFill/>
              <a:prstDash val="solid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111" tIns="19594" rIns="3111" bIns="19594" numCol="1" spcCol="1270" rtlCol="0" anchor="ctr" anchorCtr="0">
              <a:noAutofit/>
              <a:flatTx/>
            </a:bodyPr>
            <a:lstStyle>
              <a:defPPr rtl="0">
                <a:defRPr lang="fr-ca"/>
              </a:defPPr>
              <a:lvl1pPr marL="0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56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12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69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626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782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938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094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251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21775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CA" sz="800" b="1" noProof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President </a:t>
              </a:r>
            </a:p>
            <a:p>
              <a:pPr algn="ctr" defTabSz="21775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CA" sz="800" noProof="1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Feiyu Chen</a:t>
              </a:r>
            </a:p>
          </p:txBody>
        </p:sp>
        <p:cxnSp>
          <p:nvCxnSpPr>
            <p:cNvPr id="53" name="Connecteur droit 20" descr="élément décoratif">
              <a:extLst>
                <a:ext uri="{FF2B5EF4-FFF2-40B4-BE49-F238E27FC236}">
                  <a16:creationId xmlns:a16="http://schemas.microsoft.com/office/drawing/2014/main" id="{789C85B6-7EC6-38B1-F2A1-06EF5135C02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26013" y="3657821"/>
              <a:ext cx="180489" cy="0"/>
            </a:xfrm>
            <a:prstGeom prst="line">
              <a:avLst/>
            </a:prstGeom>
            <a:ln w="6350">
              <a:solidFill>
                <a:schemeClr val="bg1">
                  <a:lumMod val="50000"/>
                </a:schemeClr>
              </a:solidFill>
              <a:prstDash val="solid"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Connecteur droit 20" descr="élément décoratif">
              <a:extLst>
                <a:ext uri="{FF2B5EF4-FFF2-40B4-BE49-F238E27FC236}">
                  <a16:creationId xmlns:a16="http://schemas.microsoft.com/office/drawing/2014/main" id="{85605F2E-CB71-335C-9C89-BC0E0EABD59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26012" y="4130998"/>
              <a:ext cx="180489" cy="0"/>
            </a:xfrm>
            <a:prstGeom prst="line">
              <a:avLst/>
            </a:prstGeom>
            <a:ln w="6350">
              <a:solidFill>
                <a:schemeClr val="bg1">
                  <a:lumMod val="50000"/>
                </a:schemeClr>
              </a:solidFill>
              <a:prstDash val="solid"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Connecteur droit 20" descr="élément décoratif">
              <a:extLst>
                <a:ext uri="{FF2B5EF4-FFF2-40B4-BE49-F238E27FC236}">
                  <a16:creationId xmlns:a16="http://schemas.microsoft.com/office/drawing/2014/main" id="{94E52A8B-6B28-8E33-E4E1-4C966EF3718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29038" y="4605697"/>
              <a:ext cx="180489" cy="0"/>
            </a:xfrm>
            <a:prstGeom prst="line">
              <a:avLst/>
            </a:prstGeom>
            <a:ln w="6350">
              <a:solidFill>
                <a:schemeClr val="bg1">
                  <a:lumMod val="50000"/>
                </a:schemeClr>
              </a:solidFill>
              <a:prstDash val="solid"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6595DEB0-E17B-EA0C-0F46-84A4639E67BD}"/>
                </a:ext>
              </a:extLst>
            </p:cNvPr>
            <p:cNvSpPr/>
            <p:nvPr/>
          </p:nvSpPr>
          <p:spPr>
            <a:xfrm>
              <a:off x="619282" y="3441272"/>
              <a:ext cx="902446" cy="413914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 cap="rnd" cmpd="sng" algn="ctr">
              <a:noFill/>
              <a:prstDash val="solid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111" tIns="19594" rIns="3111" bIns="19594" numCol="1" spcCol="1270" rtlCol="0" anchor="ctr" anchorCtr="0">
              <a:noAutofit/>
              <a:flatTx/>
            </a:bodyPr>
            <a:lstStyle>
              <a:defPPr rtl="0">
                <a:defRPr lang="fr-ca"/>
              </a:defPPr>
              <a:lvl1pPr marL="0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56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12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69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626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782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938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094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251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21775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800" b="1" noProof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Vice-</a:t>
              </a:r>
              <a:r>
                <a:rPr lang="fr-CA" sz="800" b="1" noProof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President </a:t>
              </a:r>
            </a:p>
            <a:p>
              <a:pPr algn="ctr" defTabSz="21775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800" noProof="1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Jiahui (Kellen) Lou</a:t>
              </a: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8C83CB8A-EF92-F7F3-3FBC-EA59B234C0F7}"/>
                </a:ext>
              </a:extLst>
            </p:cNvPr>
            <p:cNvSpPr/>
            <p:nvPr/>
          </p:nvSpPr>
          <p:spPr>
            <a:xfrm>
              <a:off x="620105" y="3925652"/>
              <a:ext cx="902446" cy="413914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 cap="rnd" cmpd="sng" algn="ctr">
              <a:noFill/>
              <a:prstDash val="solid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111" tIns="19594" rIns="3111" bIns="19594" numCol="1" spcCol="1270" rtlCol="0" anchor="ctr" anchorCtr="0">
              <a:noAutofit/>
              <a:flatTx/>
            </a:bodyPr>
            <a:lstStyle>
              <a:defPPr rtl="0">
                <a:defRPr lang="fr-ca"/>
              </a:defPPr>
              <a:lvl1pPr marL="0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56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12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69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626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782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938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094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251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21775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CA" sz="800" b="1" noProof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Secretary</a:t>
              </a:r>
            </a:p>
            <a:p>
              <a:pPr algn="ctr" defTabSz="21775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CA" sz="800" noProof="1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Junhao (Tracy) Huang</a:t>
              </a: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17FE0DC4-D476-2333-51AF-6817E03CA4E7}"/>
                </a:ext>
              </a:extLst>
            </p:cNvPr>
            <p:cNvSpPr/>
            <p:nvPr/>
          </p:nvSpPr>
          <p:spPr>
            <a:xfrm>
              <a:off x="621242" y="4415167"/>
              <a:ext cx="910409" cy="461854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 cap="rnd" cmpd="sng" algn="ctr">
              <a:noFill/>
              <a:prstDash val="solid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111" tIns="19594" rIns="3111" bIns="19594" numCol="1" spcCol="1270" rtlCol="0" anchor="ctr" anchorCtr="0">
              <a:noAutofit/>
              <a:flatTx/>
            </a:bodyPr>
            <a:lstStyle>
              <a:defPPr rtl="0">
                <a:defRPr lang="fr-ca"/>
              </a:defPPr>
              <a:lvl1pPr marL="0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56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12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69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626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782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938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094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251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21775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fr-CA" sz="800" b="1" noProof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 defTabSz="21775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CA" sz="800" b="1" noProof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Marketing Officer</a:t>
              </a:r>
              <a:endParaRPr lang="fr-CA" sz="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 defTabSz="21775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CA" sz="800" noProof="1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ea typeface="+mn-lt"/>
                  <a:cs typeface="Calibri" panose="020F0502020204030204" pitchFamily="34" charset="0"/>
                </a:rPr>
                <a:t>Ke (Kira) Ren</a:t>
              </a:r>
            </a:p>
            <a:p>
              <a:pPr algn="ctr" defTabSz="217754"/>
              <a:r>
                <a:rPr lang="fr-CA" sz="800" noProof="1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ea typeface="+mn-lt"/>
                  <a:cs typeface="Calibri" panose="020F0502020204030204" pitchFamily="34" charset="0"/>
                </a:rPr>
                <a:t>Yan (Joanna) Zhao</a:t>
              </a:r>
            </a:p>
            <a:p>
              <a:pPr algn="ctr" defTabSz="21775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CA" sz="800" noProof="1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ea typeface="+mn-lt"/>
                  <a:cs typeface="Calibri" panose="020F0502020204030204" pitchFamily="34" charset="0"/>
                </a:rPr>
                <a:t>)</a:t>
              </a:r>
              <a:endParaRPr lang="fr-CA" sz="80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59" name="Connecteur droit 1" descr="élément décoratif">
              <a:extLst>
                <a:ext uri="{FF2B5EF4-FFF2-40B4-BE49-F238E27FC236}">
                  <a16:creationId xmlns:a16="http://schemas.microsoft.com/office/drawing/2014/main" id="{DE6A84F3-168A-5CD4-D232-A04A4734345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636727" y="2219754"/>
              <a:ext cx="180489" cy="0"/>
            </a:xfrm>
            <a:prstGeom prst="line">
              <a:avLst/>
            </a:prstGeom>
            <a:ln w="6350">
              <a:solidFill>
                <a:schemeClr val="bg1">
                  <a:lumMod val="50000"/>
                </a:schemeClr>
              </a:solidFill>
              <a:prstDash val="solid"/>
              <a:headEnd type="none" w="sm" len="sm"/>
              <a:tailEnd type="none" w="sm" len="sm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Connecteur droit 1" descr="élément décoratif">
              <a:extLst>
                <a:ext uri="{FF2B5EF4-FFF2-40B4-BE49-F238E27FC236}">
                  <a16:creationId xmlns:a16="http://schemas.microsoft.com/office/drawing/2014/main" id="{413E2D84-07C0-9586-8DF2-03C9879CF62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636727" y="2685338"/>
              <a:ext cx="180489" cy="0"/>
            </a:xfrm>
            <a:prstGeom prst="line">
              <a:avLst/>
            </a:prstGeom>
            <a:ln w="6350">
              <a:solidFill>
                <a:schemeClr val="bg1">
                  <a:lumMod val="50000"/>
                </a:schemeClr>
              </a:solidFill>
              <a:prstDash val="solid"/>
              <a:headEnd type="none" w="sm" len="sm"/>
              <a:tailEnd type="none" w="sm" len="sm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Connecteur droit 1" descr="élément décoratif">
              <a:extLst>
                <a:ext uri="{FF2B5EF4-FFF2-40B4-BE49-F238E27FC236}">
                  <a16:creationId xmlns:a16="http://schemas.microsoft.com/office/drawing/2014/main" id="{097A61B5-279E-B940-2B43-6FE3ECF8D6D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630568" y="3163009"/>
              <a:ext cx="180489" cy="0"/>
            </a:xfrm>
            <a:prstGeom prst="line">
              <a:avLst/>
            </a:prstGeom>
            <a:ln w="6350">
              <a:solidFill>
                <a:schemeClr val="bg1">
                  <a:lumMod val="50000"/>
                </a:schemeClr>
              </a:solidFill>
              <a:prstDash val="solid"/>
              <a:headEnd type="none" w="sm" len="sm"/>
              <a:tailEnd type="none" w="sm" len="sm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Connecteur droit 1" descr="élément décoratif">
              <a:extLst>
                <a:ext uri="{FF2B5EF4-FFF2-40B4-BE49-F238E27FC236}">
                  <a16:creationId xmlns:a16="http://schemas.microsoft.com/office/drawing/2014/main" id="{CB66C3AF-D9B9-D6B2-AE0B-2FF21B1F474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636727" y="3666022"/>
              <a:ext cx="180489" cy="0"/>
            </a:xfrm>
            <a:prstGeom prst="line">
              <a:avLst/>
            </a:prstGeom>
            <a:ln w="6350">
              <a:solidFill>
                <a:schemeClr val="bg1">
                  <a:lumMod val="50000"/>
                </a:schemeClr>
              </a:solidFill>
              <a:prstDash val="solid"/>
              <a:headEnd type="none" w="sm" len="sm"/>
              <a:tailEnd type="none" w="sm" len="sm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Connecteur droit 1" descr="élément décoratif">
              <a:extLst>
                <a:ext uri="{FF2B5EF4-FFF2-40B4-BE49-F238E27FC236}">
                  <a16:creationId xmlns:a16="http://schemas.microsoft.com/office/drawing/2014/main" id="{A30BF459-7EB3-A41B-91A6-16F9AFBB607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630567" y="4140149"/>
              <a:ext cx="180489" cy="0"/>
            </a:xfrm>
            <a:prstGeom prst="line">
              <a:avLst/>
            </a:prstGeom>
            <a:ln w="6350">
              <a:solidFill>
                <a:schemeClr val="bg1">
                  <a:lumMod val="50000"/>
                </a:schemeClr>
              </a:solidFill>
              <a:prstDash val="solid"/>
              <a:headEnd type="none" w="sm" len="sm"/>
              <a:tailEnd type="none" w="sm" len="sm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Connecteur droit 1" descr="élément décoratif">
              <a:extLst>
                <a:ext uri="{FF2B5EF4-FFF2-40B4-BE49-F238E27FC236}">
                  <a16:creationId xmlns:a16="http://schemas.microsoft.com/office/drawing/2014/main" id="{ABC6FF59-F083-AE7D-4FD7-DA28C550DC9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630567" y="4629663"/>
              <a:ext cx="180489" cy="0"/>
            </a:xfrm>
            <a:prstGeom prst="line">
              <a:avLst/>
            </a:prstGeom>
            <a:ln w="6350">
              <a:solidFill>
                <a:schemeClr val="bg1">
                  <a:lumMod val="50000"/>
                </a:schemeClr>
              </a:solidFill>
              <a:prstDash val="solid"/>
              <a:headEnd type="none" w="sm" len="sm"/>
              <a:tailEnd type="none" w="sm" len="sm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Rectangle 194">
              <a:extLst>
                <a:ext uri="{FF2B5EF4-FFF2-40B4-BE49-F238E27FC236}">
                  <a16:creationId xmlns:a16="http://schemas.microsoft.com/office/drawing/2014/main" id="{F810773D-7117-94E3-230E-B8EE01880CCD}"/>
                </a:ext>
              </a:extLst>
            </p:cNvPr>
            <p:cNvSpPr/>
            <p:nvPr/>
          </p:nvSpPr>
          <p:spPr>
            <a:xfrm>
              <a:off x="1713625" y="4412639"/>
              <a:ext cx="902446" cy="41391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rnd" cmpd="sng" algn="ctr">
              <a:noFill/>
              <a:prstDash val="solid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111" tIns="19594" rIns="3111" bIns="19594" numCol="1" spcCol="1270" rtlCol="0" anchor="ctr" anchorCtr="0">
              <a:noAutofit/>
              <a:flatTx/>
            </a:bodyPr>
            <a:lstStyle>
              <a:defPPr rtl="0">
                <a:defRPr lang="fr-ca"/>
              </a:defPPr>
              <a:lvl1pPr marL="0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56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12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69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626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782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938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094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251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21775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CA" sz="800" b="1" noProof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Websites &amp; Linkedln</a:t>
              </a:r>
            </a:p>
          </p:txBody>
        </p:sp>
        <p:sp>
          <p:nvSpPr>
            <p:cNvPr id="66" name="Rectangle 194">
              <a:extLst>
                <a:ext uri="{FF2B5EF4-FFF2-40B4-BE49-F238E27FC236}">
                  <a16:creationId xmlns:a16="http://schemas.microsoft.com/office/drawing/2014/main" id="{3C67B68A-8081-F403-920F-75BDBBEE0A6C}"/>
                </a:ext>
              </a:extLst>
            </p:cNvPr>
            <p:cNvSpPr/>
            <p:nvPr/>
          </p:nvSpPr>
          <p:spPr>
            <a:xfrm>
              <a:off x="1713625" y="3927194"/>
              <a:ext cx="902446" cy="41391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rnd" cmpd="sng" algn="ctr">
              <a:noFill/>
              <a:prstDash val="solid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111" tIns="19594" rIns="3111" bIns="19594" numCol="1" spcCol="1270" rtlCol="0" anchor="ctr" anchorCtr="0">
              <a:noAutofit/>
              <a:flatTx/>
            </a:bodyPr>
            <a:lstStyle>
              <a:defPPr rtl="0">
                <a:defRPr lang="fr-ca"/>
              </a:defPPr>
              <a:lvl1pPr marL="0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56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12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69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626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782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938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094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251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21775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CA" sz="800" b="1" noProof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Alumni Newsletters</a:t>
              </a:r>
            </a:p>
          </p:txBody>
        </p:sp>
        <p:sp>
          <p:nvSpPr>
            <p:cNvPr id="67" name="Rectangle 194">
              <a:extLst>
                <a:ext uri="{FF2B5EF4-FFF2-40B4-BE49-F238E27FC236}">
                  <a16:creationId xmlns:a16="http://schemas.microsoft.com/office/drawing/2014/main" id="{2622A4C4-6E56-E9C8-A42A-9D32E559D869}"/>
                </a:ext>
              </a:extLst>
            </p:cNvPr>
            <p:cNvSpPr/>
            <p:nvPr/>
          </p:nvSpPr>
          <p:spPr>
            <a:xfrm>
              <a:off x="1713625" y="3441749"/>
              <a:ext cx="902446" cy="41391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rnd" cmpd="sng" algn="ctr">
              <a:noFill/>
              <a:prstDash val="solid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111" tIns="19594" rIns="3111" bIns="19594" numCol="1" spcCol="1270" rtlCol="0" anchor="ctr" anchorCtr="0">
              <a:noAutofit/>
              <a:flatTx/>
            </a:bodyPr>
            <a:lstStyle>
              <a:defPPr rtl="0">
                <a:defRPr lang="fr-ca"/>
              </a:defPPr>
              <a:lvl1pPr marL="0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56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12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69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626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782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938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094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251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21775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CA" sz="800" b="1" noProof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Monthly MFAc student newsletters</a:t>
              </a:r>
            </a:p>
          </p:txBody>
        </p:sp>
        <p:sp>
          <p:nvSpPr>
            <p:cNvPr id="68" name="Rectangle 194">
              <a:extLst>
                <a:ext uri="{FF2B5EF4-FFF2-40B4-BE49-F238E27FC236}">
                  <a16:creationId xmlns:a16="http://schemas.microsoft.com/office/drawing/2014/main" id="{A4E9967E-79CD-BED5-3235-65DE11C4542A}"/>
                </a:ext>
              </a:extLst>
            </p:cNvPr>
            <p:cNvSpPr/>
            <p:nvPr/>
          </p:nvSpPr>
          <p:spPr>
            <a:xfrm>
              <a:off x="1713625" y="2956052"/>
              <a:ext cx="902446" cy="41391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rnd" cmpd="sng" algn="ctr">
              <a:noFill/>
              <a:prstDash val="solid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111" tIns="19594" rIns="3111" bIns="19594" numCol="1" spcCol="1270" rtlCol="0" anchor="ctr" anchorCtr="0">
              <a:noAutofit/>
              <a:flatTx/>
            </a:bodyPr>
            <a:lstStyle>
              <a:defPPr rtl="0">
                <a:defRPr lang="fr-ca"/>
              </a:defPPr>
              <a:lvl1pPr marL="0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56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12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69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626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782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938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094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251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21775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CA" sz="800" b="1" noProof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Briefing, Employer &amp; Other Events &amp; Sessions</a:t>
              </a:r>
            </a:p>
          </p:txBody>
        </p:sp>
        <p:sp>
          <p:nvSpPr>
            <p:cNvPr id="69" name="Rectangle 194">
              <a:extLst>
                <a:ext uri="{FF2B5EF4-FFF2-40B4-BE49-F238E27FC236}">
                  <a16:creationId xmlns:a16="http://schemas.microsoft.com/office/drawing/2014/main" id="{2CD6AFE9-1769-B4EC-DCDB-9B6864AB2546}"/>
                </a:ext>
              </a:extLst>
            </p:cNvPr>
            <p:cNvSpPr/>
            <p:nvPr/>
          </p:nvSpPr>
          <p:spPr>
            <a:xfrm>
              <a:off x="1715679" y="2469677"/>
              <a:ext cx="902446" cy="41391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rnd" cmpd="sng" algn="ctr">
              <a:noFill/>
              <a:prstDash val="solid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111" tIns="19594" rIns="3111" bIns="19594" numCol="1" spcCol="1270" rtlCol="0" anchor="ctr" anchorCtr="0">
              <a:noAutofit/>
              <a:flatTx/>
            </a:bodyPr>
            <a:lstStyle>
              <a:defPPr rtl="0">
                <a:defRPr lang="fr-ca"/>
              </a:defPPr>
              <a:lvl1pPr marL="0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56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12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69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626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782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938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094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251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21775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CA" sz="800" b="1" noProof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Mentoring</a:t>
              </a:r>
            </a:p>
          </p:txBody>
        </p:sp>
        <p:sp>
          <p:nvSpPr>
            <p:cNvPr id="70" name="Rectangle 194">
              <a:extLst>
                <a:ext uri="{FF2B5EF4-FFF2-40B4-BE49-F238E27FC236}">
                  <a16:creationId xmlns:a16="http://schemas.microsoft.com/office/drawing/2014/main" id="{E033AEEB-1B6A-73FC-C994-E29E3B7F70F0}"/>
                </a:ext>
              </a:extLst>
            </p:cNvPr>
            <p:cNvSpPr/>
            <p:nvPr/>
          </p:nvSpPr>
          <p:spPr>
            <a:xfrm>
              <a:off x="1715292" y="2001448"/>
              <a:ext cx="902446" cy="41391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rnd" cmpd="sng" algn="ctr">
              <a:noFill/>
              <a:prstDash val="solid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111" tIns="19594" rIns="3111" bIns="19594" numCol="1" spcCol="1270" rtlCol="0" anchor="ctr" anchorCtr="0">
              <a:noAutofit/>
              <a:flatTx/>
            </a:bodyPr>
            <a:lstStyle>
              <a:defPPr rtl="0">
                <a:defRPr lang="fr-ca"/>
              </a:defPPr>
              <a:lvl1pPr marL="0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56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12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69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626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782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938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094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251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21775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CA" sz="800" b="1" noProof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Career Skills Sessions</a:t>
              </a:r>
            </a:p>
          </p:txBody>
        </p:sp>
        <p:cxnSp>
          <p:nvCxnSpPr>
            <p:cNvPr id="71" name="Connecteur droit 9" descr="élément décoratif">
              <a:extLst>
                <a:ext uri="{FF2B5EF4-FFF2-40B4-BE49-F238E27FC236}">
                  <a16:creationId xmlns:a16="http://schemas.microsoft.com/office/drawing/2014/main" id="{2DCE5B0E-0F20-1F67-E5C4-713C560075C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364702" y="1844219"/>
              <a:ext cx="180489" cy="0"/>
            </a:xfrm>
            <a:prstGeom prst="line">
              <a:avLst/>
            </a:prstGeom>
            <a:ln w="6350">
              <a:solidFill>
                <a:schemeClr val="bg1">
                  <a:lumMod val="50000"/>
                </a:schemeClr>
              </a:solidFill>
              <a:prstDash val="solid"/>
              <a:headEnd type="none" w="sm" len="sm"/>
              <a:tailEnd type="none" w="sm" len="sm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Connecteur droit 9" descr="élément décoratif">
              <a:extLst>
                <a:ext uri="{FF2B5EF4-FFF2-40B4-BE49-F238E27FC236}">
                  <a16:creationId xmlns:a16="http://schemas.microsoft.com/office/drawing/2014/main" id="{752FCE91-77D6-A6D6-3CE6-D0B657406E0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365903" y="2364720"/>
              <a:ext cx="180489" cy="0"/>
            </a:xfrm>
            <a:prstGeom prst="line">
              <a:avLst/>
            </a:prstGeom>
            <a:ln w="6350">
              <a:solidFill>
                <a:schemeClr val="bg1">
                  <a:lumMod val="50000"/>
                </a:schemeClr>
              </a:solidFill>
              <a:prstDash val="solid"/>
              <a:headEnd type="none" w="sm" len="sm"/>
              <a:tailEnd type="none" w="sm" len="sm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Connecteur droit 9" descr="élément décoratif">
              <a:extLst>
                <a:ext uri="{FF2B5EF4-FFF2-40B4-BE49-F238E27FC236}">
                  <a16:creationId xmlns:a16="http://schemas.microsoft.com/office/drawing/2014/main" id="{2B384A9B-4E4E-744D-A752-8EE1707F5D4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360964" y="2857196"/>
              <a:ext cx="180489" cy="0"/>
            </a:xfrm>
            <a:prstGeom prst="line">
              <a:avLst/>
            </a:prstGeom>
            <a:ln w="6350">
              <a:solidFill>
                <a:schemeClr val="bg1">
                  <a:lumMod val="50000"/>
                </a:schemeClr>
              </a:solidFill>
              <a:prstDash val="solid"/>
              <a:headEnd type="none" w="sm" len="sm"/>
              <a:tailEnd type="none" w="sm" len="sm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C141B1EE-56EE-82B7-59E9-2137FFC2D94F}"/>
                </a:ext>
              </a:extLst>
            </p:cNvPr>
            <p:cNvSpPr/>
            <p:nvPr/>
          </p:nvSpPr>
          <p:spPr>
            <a:xfrm>
              <a:off x="5453019" y="2156820"/>
              <a:ext cx="902446" cy="413914"/>
            </a:xfrm>
            <a:prstGeom prst="rect">
              <a:avLst/>
            </a:prstGeom>
            <a:solidFill>
              <a:srgbClr val="FFC000"/>
            </a:solidFill>
            <a:ln w="28575" cap="rnd" cmpd="sng" algn="ctr">
              <a:noFill/>
              <a:prstDash val="solid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111" tIns="19594" rIns="3111" bIns="19594" numCol="1" spcCol="1270" rtlCol="0" anchor="ctr" anchorCtr="0">
              <a:noAutofit/>
              <a:flatTx/>
            </a:bodyPr>
            <a:lstStyle>
              <a:defPPr rtl="0">
                <a:defRPr lang="fr-ca"/>
              </a:defPPr>
              <a:lvl1pPr marL="0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56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12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69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626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782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938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094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251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21775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CA" sz="800" b="1" noProof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Internship</a:t>
              </a:r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ECC98B19-A93E-8405-4981-FAEAF48FDC28}"/>
                </a:ext>
              </a:extLst>
            </p:cNvPr>
            <p:cNvSpPr/>
            <p:nvPr/>
          </p:nvSpPr>
          <p:spPr>
            <a:xfrm>
              <a:off x="5456107" y="2651146"/>
              <a:ext cx="902446" cy="413914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28575" cap="rnd" cmpd="sng" algn="ctr">
              <a:noFill/>
              <a:prstDash val="solid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111" tIns="19594" rIns="3111" bIns="19594" numCol="1" spcCol="1270" rtlCol="0" anchor="ctr" anchorCtr="0">
              <a:noAutofit/>
              <a:flatTx/>
            </a:bodyPr>
            <a:lstStyle>
              <a:defPPr rtl="0">
                <a:defRPr lang="fr-ca"/>
              </a:defPPr>
              <a:lvl1pPr marL="0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56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12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69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626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782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938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094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251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21775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CA" sz="800" b="1" noProof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Awards</a:t>
              </a:r>
              <a:r>
                <a:rPr lang="zh-CN" altLang="en-US" sz="800" b="1" noProof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zh-CN" sz="800" b="1" noProof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Committee</a:t>
              </a:r>
              <a:endParaRPr lang="fr-CA" sz="800" b="1" noProof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705D68BE-C8B9-BC70-EA54-EFD58637A895}"/>
                </a:ext>
              </a:extLst>
            </p:cNvPr>
            <p:cNvSpPr/>
            <p:nvPr/>
          </p:nvSpPr>
          <p:spPr>
            <a:xfrm>
              <a:off x="5457754" y="3134801"/>
              <a:ext cx="902446" cy="413914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28575" cap="rnd" cmpd="sng" algn="ctr">
              <a:noFill/>
              <a:prstDash val="solid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111" tIns="19594" rIns="3111" bIns="19594" numCol="1" spcCol="1270" rtlCol="0" anchor="ctr" anchorCtr="0">
              <a:noAutofit/>
              <a:flatTx/>
            </a:bodyPr>
            <a:lstStyle>
              <a:defPPr rtl="0">
                <a:defRPr lang="fr-ca"/>
              </a:defPPr>
              <a:lvl1pPr marL="0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56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12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69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626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782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938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094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251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21775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CA" sz="800" b="1" noProof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LinkedIn</a:t>
              </a:r>
              <a:r>
                <a:rPr lang="zh-CN" altLang="en-US" sz="800" b="1" noProof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zh-CN" sz="800" b="1" noProof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Committee</a:t>
              </a:r>
              <a:endParaRPr lang="fr-CA" sz="800" b="1" noProof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77" name="Connecteur droit 16" descr="élément décoratif">
              <a:extLst>
                <a:ext uri="{FF2B5EF4-FFF2-40B4-BE49-F238E27FC236}">
                  <a16:creationId xmlns:a16="http://schemas.microsoft.com/office/drawing/2014/main" id="{20829595-1C01-7FEB-56AB-16E0A0DE5A4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196922" y="3378951"/>
              <a:ext cx="180489" cy="0"/>
            </a:xfrm>
            <a:prstGeom prst="line">
              <a:avLst/>
            </a:prstGeom>
            <a:ln w="6350">
              <a:solidFill>
                <a:schemeClr val="bg1">
                  <a:lumMod val="50000"/>
                </a:schemeClr>
              </a:solidFill>
              <a:prstDash val="solid"/>
              <a:headEnd type="none" w="sm" len="sm"/>
              <a:tailEnd type="none" w="sm" len="sm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Connecteur droit 16" descr="élément décoratif">
              <a:extLst>
                <a:ext uri="{FF2B5EF4-FFF2-40B4-BE49-F238E27FC236}">
                  <a16:creationId xmlns:a16="http://schemas.microsoft.com/office/drawing/2014/main" id="{276851C1-1E0B-AA10-EA32-3C27557D5465}"/>
                </a:ext>
              </a:extLst>
            </p:cNvPr>
            <p:cNvCxnSpPr>
              <a:cxnSpLocks/>
              <a:stCxn id="81" idx="1"/>
            </p:cNvCxnSpPr>
            <p:nvPr/>
          </p:nvCxnSpPr>
          <p:spPr>
            <a:xfrm flipH="1">
              <a:off x="4192556" y="3935921"/>
              <a:ext cx="85801" cy="0"/>
            </a:xfrm>
            <a:prstGeom prst="line">
              <a:avLst/>
            </a:prstGeom>
            <a:ln w="6350">
              <a:solidFill>
                <a:schemeClr val="bg1">
                  <a:lumMod val="50000"/>
                </a:schemeClr>
              </a:solidFill>
              <a:prstDash val="solid"/>
              <a:headEnd type="none" w="sm" len="sm"/>
              <a:tailEnd type="none" w="sm" len="sm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Connecteur droit 16" descr="élément décoratif">
              <a:extLst>
                <a:ext uri="{FF2B5EF4-FFF2-40B4-BE49-F238E27FC236}">
                  <a16:creationId xmlns:a16="http://schemas.microsoft.com/office/drawing/2014/main" id="{C17E4340-240C-0B7A-D05C-2884E870C49E}"/>
                </a:ext>
              </a:extLst>
            </p:cNvPr>
            <p:cNvCxnSpPr>
              <a:cxnSpLocks/>
              <a:stCxn id="100" idx="1"/>
            </p:cNvCxnSpPr>
            <p:nvPr/>
          </p:nvCxnSpPr>
          <p:spPr>
            <a:xfrm flipH="1">
              <a:off x="4192556" y="4472353"/>
              <a:ext cx="85801" cy="0"/>
            </a:xfrm>
            <a:prstGeom prst="line">
              <a:avLst/>
            </a:prstGeom>
            <a:ln w="6350">
              <a:solidFill>
                <a:schemeClr val="bg1">
                  <a:lumMod val="50000"/>
                </a:schemeClr>
              </a:solidFill>
              <a:prstDash val="solid"/>
              <a:headEnd type="none" w="sm" len="sm"/>
              <a:tailEnd type="none" w="sm" len="sm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Connecteur droit 16" descr="élément décoratif">
              <a:extLst>
                <a:ext uri="{FF2B5EF4-FFF2-40B4-BE49-F238E27FC236}">
                  <a16:creationId xmlns:a16="http://schemas.microsoft.com/office/drawing/2014/main" id="{123C0668-15D5-D6FE-B757-650C025B17B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201101" y="5023619"/>
              <a:ext cx="180489" cy="0"/>
            </a:xfrm>
            <a:prstGeom prst="line">
              <a:avLst/>
            </a:prstGeom>
            <a:ln w="6350">
              <a:solidFill>
                <a:schemeClr val="bg1">
                  <a:lumMod val="50000"/>
                </a:schemeClr>
              </a:solidFill>
              <a:prstDash val="solid"/>
              <a:headEnd type="none" w="sm" len="sm"/>
              <a:tailEnd type="none" w="sm" len="sm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718F252E-1D27-34AF-4657-50BD591C6DC4}"/>
                </a:ext>
              </a:extLst>
            </p:cNvPr>
            <p:cNvSpPr/>
            <p:nvPr/>
          </p:nvSpPr>
          <p:spPr>
            <a:xfrm>
              <a:off x="4278357" y="3694790"/>
              <a:ext cx="1035346" cy="482262"/>
            </a:xfrm>
            <a:prstGeom prst="rect">
              <a:avLst/>
            </a:prstGeom>
            <a:solidFill>
              <a:srgbClr val="FFC000"/>
            </a:solidFill>
            <a:ln w="28575" cap="rnd" cmpd="sng" algn="ctr">
              <a:noFill/>
              <a:prstDash val="solid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111" tIns="19594" rIns="3111" bIns="19594" numCol="1" spcCol="1270" rtlCol="0" anchor="ctr" anchorCtr="0">
              <a:noAutofit/>
              <a:flatTx/>
            </a:bodyPr>
            <a:lstStyle>
              <a:defPPr rtl="0">
                <a:defRPr lang="fr-ca"/>
              </a:defPPr>
              <a:lvl1pPr marL="0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56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12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69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626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782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938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094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251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21775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CA" sz="800" b="1" noProof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Human Resources </a:t>
              </a:r>
            </a:p>
            <a:p>
              <a:pPr algn="ctr" defTabSz="21775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800" noProof="1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Tianyi (Lucia) Hong</a:t>
              </a:r>
            </a:p>
            <a:p>
              <a:pPr algn="ctr" defTabSz="21775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800" noProof="1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Antionette Jacintho</a:t>
              </a:r>
              <a:endParaRPr lang="en-US" sz="80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4CC0A5F1-7DA7-751F-E73C-DC8ED201B9B1}"/>
                </a:ext>
              </a:extLst>
            </p:cNvPr>
            <p:cNvSpPr/>
            <p:nvPr/>
          </p:nvSpPr>
          <p:spPr>
            <a:xfrm>
              <a:off x="4278357" y="4759653"/>
              <a:ext cx="1365688" cy="632639"/>
            </a:xfrm>
            <a:prstGeom prst="rect">
              <a:avLst/>
            </a:prstGeom>
            <a:solidFill>
              <a:srgbClr val="FFC000"/>
            </a:solidFill>
            <a:ln w="28575" cap="rnd" cmpd="sng" algn="ctr">
              <a:noFill/>
              <a:prstDash val="solid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111" tIns="19594" rIns="3111" bIns="19594" numCol="1" spcCol="1270" rtlCol="0" anchor="ctr" anchorCtr="0">
              <a:noAutofit/>
              <a:flatTx/>
            </a:bodyPr>
            <a:lstStyle>
              <a:defPPr rtl="0">
                <a:defRPr lang="fr-ca"/>
              </a:defPPr>
              <a:lvl1pPr marL="0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56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12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69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626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782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938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094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251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21775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CA" sz="800" b="1" noProof="1">
                  <a:latin typeface="Calibri" panose="020F0502020204030204" pitchFamily="34" charset="0"/>
                  <a:cs typeface="Calibri" panose="020F0502020204030204" pitchFamily="34" charset="0"/>
                </a:rPr>
                <a:t>Employer Contact</a:t>
              </a:r>
            </a:p>
            <a:p>
              <a:pPr algn="ctr" defTabSz="21775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800" noProof="1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Jiajun (Justin) Hu</a:t>
              </a:r>
              <a:endParaRPr lang="en-US" sz="80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 defTabSz="21775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800" noProof="1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Chunhao </a:t>
              </a:r>
              <a:r>
                <a:rPr lang="en-US" sz="800" noProof="1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ea typeface="+mn-lt"/>
                  <a:cs typeface="Calibri" panose="020F0502020204030204" pitchFamily="34" charset="0"/>
                </a:rPr>
                <a:t>(Kris) Jiang</a:t>
              </a:r>
              <a:endParaRPr lang="en-US" sz="80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 defTabSz="21775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800" noProof="1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ea typeface="+mn-lt"/>
                  <a:cs typeface="Calibri" panose="020F0502020204030204" pitchFamily="34" charset="0"/>
                </a:rPr>
                <a:t>Ying (Chole) Liu</a:t>
              </a:r>
              <a:endParaRPr lang="en-US" sz="80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697310CB-6969-0213-5D0F-A8CFF2E3733D}"/>
                </a:ext>
              </a:extLst>
            </p:cNvPr>
            <p:cNvSpPr/>
            <p:nvPr/>
          </p:nvSpPr>
          <p:spPr>
            <a:xfrm>
              <a:off x="4371162" y="5451369"/>
              <a:ext cx="931522" cy="330787"/>
            </a:xfrm>
            <a:prstGeom prst="rect">
              <a:avLst/>
            </a:prstGeom>
            <a:solidFill>
              <a:srgbClr val="FFC000"/>
            </a:solidFill>
            <a:ln w="28575" cap="rnd" cmpd="sng" algn="ctr">
              <a:noFill/>
              <a:prstDash val="solid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111" tIns="19594" rIns="3111" bIns="19594" numCol="1" spcCol="1270" rtlCol="0" anchor="ctr" anchorCtr="0">
              <a:noAutofit/>
              <a:flatTx/>
            </a:bodyPr>
            <a:lstStyle>
              <a:defPPr rtl="0">
                <a:defRPr lang="fr-ca"/>
              </a:defPPr>
              <a:lvl1pPr marL="0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56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12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69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626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782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938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094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251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21775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CA" sz="800" b="1" noProof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Student Contact</a:t>
              </a:r>
              <a:endParaRPr lang="fr-CA" sz="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 defTabSz="217754"/>
              <a:r>
                <a:rPr lang="en-US" sz="800" noProof="1">
                  <a:latin typeface="Calibri" panose="020F0502020204030204" pitchFamily="34" charset="0"/>
                  <a:cs typeface="Calibri" panose="020F0502020204030204" pitchFamily="34" charset="0"/>
                </a:rPr>
                <a:t>Zixuan (Krystal) Wang</a:t>
              </a:r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33CCF046-4D2F-4735-1072-F08FF81D8C57}"/>
                </a:ext>
              </a:extLst>
            </p:cNvPr>
            <p:cNvSpPr/>
            <p:nvPr/>
          </p:nvSpPr>
          <p:spPr>
            <a:xfrm>
              <a:off x="4374588" y="5857413"/>
              <a:ext cx="918421" cy="497382"/>
            </a:xfrm>
            <a:prstGeom prst="rect">
              <a:avLst/>
            </a:prstGeom>
            <a:solidFill>
              <a:srgbClr val="FFC000"/>
            </a:solidFill>
            <a:ln w="28575" cap="rnd" cmpd="sng" algn="ctr">
              <a:noFill/>
              <a:prstDash val="solid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111" tIns="19594" rIns="3111" bIns="19594" numCol="1" spcCol="1270" rtlCol="0" anchor="ctr" anchorCtr="0">
              <a:noAutofit/>
              <a:flatTx/>
            </a:bodyPr>
            <a:lstStyle>
              <a:defPPr rtl="0">
                <a:defRPr lang="fr-ca"/>
              </a:defPPr>
              <a:lvl1pPr marL="0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56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12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69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626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782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938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094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251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21775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CA" sz="800" b="1" noProof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Internship Contacts</a:t>
              </a:r>
              <a:endParaRPr lang="fr-CA" sz="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 defTabSz="21775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800" noProof="1">
                  <a:latin typeface="Calibri" panose="020F0502020204030204" pitchFamily="34" charset="0"/>
                  <a:cs typeface="Calibri" panose="020F0502020204030204" pitchFamily="34" charset="0"/>
                </a:rPr>
                <a:t>Felix Amanor Otu</a:t>
              </a:r>
            </a:p>
            <a:p>
              <a:pPr algn="ctr" defTabSz="21775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800" noProof="1">
                  <a:latin typeface="Calibri" panose="020F0502020204030204" pitchFamily="34" charset="0"/>
                  <a:cs typeface="Calibri" panose="020F0502020204030204" pitchFamily="34" charset="0"/>
                </a:rPr>
                <a:t>Gunel Guluzade</a:t>
              </a:r>
              <a:endParaRPr lang="en-US" sz="8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85" name="Connecteur droit 86" descr="élément décoratif">
              <a:extLst>
                <a:ext uri="{FF2B5EF4-FFF2-40B4-BE49-F238E27FC236}">
                  <a16:creationId xmlns:a16="http://schemas.microsoft.com/office/drawing/2014/main" id="{CCB8730B-F259-10E8-3504-5D4B548EA92F}"/>
                </a:ext>
              </a:extLst>
            </p:cNvPr>
            <p:cNvCxnSpPr>
              <a:cxnSpLocks/>
            </p:cNvCxnSpPr>
            <p:nvPr/>
          </p:nvCxnSpPr>
          <p:spPr>
            <a:xfrm>
              <a:off x="6784468" y="1424683"/>
              <a:ext cx="48376" cy="3252492"/>
            </a:xfrm>
            <a:prstGeom prst="line">
              <a:avLst/>
            </a:prstGeom>
            <a:ln w="6350">
              <a:solidFill>
                <a:schemeClr val="bg1">
                  <a:lumMod val="50000"/>
                </a:schemeClr>
              </a:solidFill>
              <a:prstDash val="solid"/>
              <a:headEnd type="none" w="sm" len="sm"/>
              <a:tailEnd type="none" w="sm" len="sm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Connecteur droit 19" descr="élément décoratif">
              <a:extLst>
                <a:ext uri="{FF2B5EF4-FFF2-40B4-BE49-F238E27FC236}">
                  <a16:creationId xmlns:a16="http://schemas.microsoft.com/office/drawing/2014/main" id="{078280DA-23E5-9414-17B3-AF88752CB665}"/>
                </a:ext>
              </a:extLst>
            </p:cNvPr>
            <p:cNvCxnSpPr>
              <a:cxnSpLocks/>
              <a:stCxn id="5" idx="1"/>
            </p:cNvCxnSpPr>
            <p:nvPr/>
          </p:nvCxnSpPr>
          <p:spPr>
            <a:xfrm flipH="1">
              <a:off x="6804138" y="2249593"/>
              <a:ext cx="140528" cy="0"/>
            </a:xfrm>
            <a:prstGeom prst="line">
              <a:avLst/>
            </a:prstGeom>
            <a:ln w="6350">
              <a:solidFill>
                <a:schemeClr val="bg1">
                  <a:lumMod val="50000"/>
                </a:schemeClr>
              </a:solidFill>
              <a:prstDash val="solid"/>
              <a:headEnd type="none" w="sm" len="sm"/>
              <a:tailEnd type="none" w="sm" len="sm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Connecteur droit 19" descr="élément décoratif">
              <a:extLst>
                <a:ext uri="{FF2B5EF4-FFF2-40B4-BE49-F238E27FC236}">
                  <a16:creationId xmlns:a16="http://schemas.microsoft.com/office/drawing/2014/main" id="{1EEE34BE-2F06-D1C6-EF2F-E44B5F4F39F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04138" y="2801989"/>
              <a:ext cx="180489" cy="0"/>
            </a:xfrm>
            <a:prstGeom prst="line">
              <a:avLst/>
            </a:prstGeom>
            <a:ln w="6350">
              <a:solidFill>
                <a:schemeClr val="bg1">
                  <a:lumMod val="50000"/>
                </a:schemeClr>
              </a:solidFill>
              <a:prstDash val="solid"/>
              <a:headEnd type="none" w="sm" len="sm"/>
              <a:tailEnd type="none" w="sm" len="sm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13B537B8-2DA2-4D6D-2901-F7B7376483CC}"/>
                </a:ext>
              </a:extLst>
            </p:cNvPr>
            <p:cNvSpPr/>
            <p:nvPr/>
          </p:nvSpPr>
          <p:spPr>
            <a:xfrm>
              <a:off x="6957232" y="2579662"/>
              <a:ext cx="1118217" cy="42096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 cap="rnd" cmpd="sng" algn="ctr">
              <a:noFill/>
              <a:prstDash val="solid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111" tIns="19594" rIns="3111" bIns="19594" numCol="1" spcCol="1270" rtlCol="0" anchor="ctr" anchorCtr="0">
              <a:noAutofit/>
              <a:flatTx/>
            </a:bodyPr>
            <a:lstStyle>
              <a:defPPr rtl="0">
                <a:defRPr lang="fr-ca"/>
              </a:defPPr>
              <a:lvl1pPr marL="0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56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12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69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626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782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938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094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251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21775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CA" sz="800" b="1" noProof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Course Director</a:t>
              </a:r>
            </a:p>
            <a:p>
              <a:pPr algn="ctr" defTabSz="21775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800" noProof="1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Professor</a:t>
              </a:r>
              <a:r>
                <a:rPr lang="zh-CN" altLang="en-US" sz="800" noProof="1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CA" altLang="zh-CN" sz="800" noProof="1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Tony Stanco</a:t>
              </a:r>
              <a:endParaRPr lang="fr-CA" sz="800" noProof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1268B168-AC7D-BAD5-77EA-D198DD35A5AA}"/>
                </a:ext>
              </a:extLst>
            </p:cNvPr>
            <p:cNvSpPr/>
            <p:nvPr/>
          </p:nvSpPr>
          <p:spPr>
            <a:xfrm>
              <a:off x="5438084" y="1684433"/>
              <a:ext cx="902446" cy="413914"/>
            </a:xfrm>
            <a:prstGeom prst="rect">
              <a:avLst/>
            </a:prstGeom>
            <a:solidFill>
              <a:srgbClr val="FFFF00"/>
            </a:solidFill>
            <a:ln w="28575" cap="rnd" cmpd="sng" algn="ctr">
              <a:noFill/>
              <a:prstDash val="solid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111" tIns="19594" rIns="3111" bIns="19594" numCol="1" spcCol="1270" rtlCol="0" anchor="ctr" anchorCtr="0">
              <a:noAutofit/>
              <a:flatTx/>
            </a:bodyPr>
            <a:lstStyle>
              <a:defPPr rtl="0">
                <a:defRPr lang="fr-ca"/>
              </a:defPPr>
              <a:lvl1pPr marL="0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56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12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69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626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782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938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094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251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21775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CA" sz="800" b="1" noProof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Admin &amp; Communications</a:t>
              </a:r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DC22D292-7872-4F3B-5BF8-0451F05DF52A}"/>
                </a:ext>
              </a:extLst>
            </p:cNvPr>
            <p:cNvSpPr/>
            <p:nvPr/>
          </p:nvSpPr>
          <p:spPr>
            <a:xfrm>
              <a:off x="619282" y="4932077"/>
              <a:ext cx="902446" cy="413914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 cap="rnd" cmpd="sng" algn="ctr">
              <a:noFill/>
              <a:prstDash val="solid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111" tIns="19594" rIns="3111" bIns="19594" numCol="1" spcCol="1270" rtlCol="0" anchor="ctr" anchorCtr="0">
              <a:noAutofit/>
              <a:flatTx/>
            </a:bodyPr>
            <a:lstStyle>
              <a:defPPr rtl="0">
                <a:defRPr lang="fr-ca"/>
              </a:defPPr>
              <a:lvl1pPr marL="0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56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12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69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626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782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938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094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251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21775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CA" sz="800" b="1" noProof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Treasury </a:t>
              </a:r>
              <a:endParaRPr lang="en-US" sz="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 defTabSz="21775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CA" sz="800" noProof="1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Damilola Atekoja</a:t>
              </a:r>
            </a:p>
          </p:txBody>
        </p:sp>
        <p:cxnSp>
          <p:nvCxnSpPr>
            <p:cNvPr id="93" name="Connecteur droit 16" descr="élément décoratif">
              <a:extLst>
                <a:ext uri="{FF2B5EF4-FFF2-40B4-BE49-F238E27FC236}">
                  <a16:creationId xmlns:a16="http://schemas.microsoft.com/office/drawing/2014/main" id="{27855DC1-621F-E494-8744-97C6B49C7A6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201101" y="5635844"/>
              <a:ext cx="175924" cy="0"/>
            </a:xfrm>
            <a:prstGeom prst="line">
              <a:avLst/>
            </a:prstGeom>
            <a:ln w="6350">
              <a:solidFill>
                <a:schemeClr val="bg1">
                  <a:lumMod val="50000"/>
                </a:schemeClr>
              </a:solidFill>
              <a:prstDash val="solid"/>
              <a:headEnd type="none" w="sm" len="sm"/>
              <a:tailEnd type="none" w="sm" len="sm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0AF3A465-C910-558E-482D-2D6A21208F77}"/>
                </a:ext>
              </a:extLst>
            </p:cNvPr>
            <p:cNvSpPr/>
            <p:nvPr/>
          </p:nvSpPr>
          <p:spPr>
            <a:xfrm>
              <a:off x="4382447" y="6430052"/>
              <a:ext cx="815747" cy="312881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 cap="rnd" cmpd="sng" algn="ctr">
              <a:noFill/>
              <a:prstDash val="solid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111" tIns="19594" rIns="3111" bIns="19594" numCol="1" spcCol="1270" rtlCol="0" anchor="ctr" anchorCtr="0">
              <a:noAutofit/>
              <a:flatTx/>
            </a:bodyPr>
            <a:lstStyle>
              <a:defPPr rtl="0">
                <a:defRPr lang="fr-ca"/>
              </a:defPPr>
              <a:lvl1pPr marL="0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56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12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69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626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782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938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094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251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21775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CA" sz="800" b="1" noProof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Alumni Adviser</a:t>
              </a:r>
            </a:p>
            <a:p>
              <a:pPr algn="ctr" defTabSz="21775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800" noProof="1">
                  <a:solidFill>
                    <a:schemeClr val="accent6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Hanan Ali (Saber)</a:t>
              </a:r>
            </a:p>
          </p:txBody>
        </p:sp>
        <p:cxnSp>
          <p:nvCxnSpPr>
            <p:cNvPr id="95" name="Connecteur droit 19" descr="élément décoratif">
              <a:extLst>
                <a:ext uri="{FF2B5EF4-FFF2-40B4-BE49-F238E27FC236}">
                  <a16:creationId xmlns:a16="http://schemas.microsoft.com/office/drawing/2014/main" id="{C58EC891-93E7-7B94-910C-A6AC31425BE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10488" y="3355642"/>
              <a:ext cx="176435" cy="0"/>
            </a:xfrm>
            <a:prstGeom prst="line">
              <a:avLst/>
            </a:prstGeom>
            <a:ln w="6350">
              <a:solidFill>
                <a:schemeClr val="bg1">
                  <a:lumMod val="50000"/>
                </a:schemeClr>
              </a:solidFill>
              <a:prstDash val="solid"/>
              <a:headEnd type="none" w="sm" len="sm"/>
              <a:tailEnd type="none" w="sm" len="sm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Connecteur droit 9" descr="élément décoratif">
              <a:extLst>
                <a:ext uri="{FF2B5EF4-FFF2-40B4-BE49-F238E27FC236}">
                  <a16:creationId xmlns:a16="http://schemas.microsoft.com/office/drawing/2014/main" id="{39C20DBA-2A62-5D42-0BE3-81B8FC827B1C}"/>
                </a:ext>
              </a:extLst>
            </p:cNvPr>
            <p:cNvCxnSpPr>
              <a:cxnSpLocks/>
              <a:stCxn id="76" idx="1"/>
            </p:cNvCxnSpPr>
            <p:nvPr/>
          </p:nvCxnSpPr>
          <p:spPr>
            <a:xfrm flipH="1">
              <a:off x="5351845" y="3341758"/>
              <a:ext cx="105908" cy="0"/>
            </a:xfrm>
            <a:prstGeom prst="line">
              <a:avLst/>
            </a:prstGeom>
            <a:ln w="6350">
              <a:solidFill>
                <a:schemeClr val="bg1">
                  <a:lumMod val="50000"/>
                </a:schemeClr>
              </a:solidFill>
              <a:prstDash val="solid"/>
              <a:headEnd type="none" w="sm" len="sm"/>
              <a:tailEnd type="none" w="sm" len="sm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直接箭头连接符 10">
              <a:extLst>
                <a:ext uri="{FF2B5EF4-FFF2-40B4-BE49-F238E27FC236}">
                  <a16:creationId xmlns:a16="http://schemas.microsoft.com/office/drawing/2014/main" id="{FCE8F345-001A-23D4-7E99-D7E1FA01D6B6}"/>
                </a:ext>
              </a:extLst>
            </p:cNvPr>
            <p:cNvCxnSpPr>
              <a:cxnSpLocks/>
            </p:cNvCxnSpPr>
            <p:nvPr/>
          </p:nvCxnSpPr>
          <p:spPr>
            <a:xfrm>
              <a:off x="4198200" y="6106104"/>
              <a:ext cx="182032" cy="0"/>
            </a:xfrm>
            <a:prstGeom prst="straightConnector1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Rectangle 106">
              <a:extLst>
                <a:ext uri="{FF2B5EF4-FFF2-40B4-BE49-F238E27FC236}">
                  <a16:creationId xmlns:a16="http://schemas.microsoft.com/office/drawing/2014/main" id="{394971BF-65A6-983C-CC2B-7EF38D7FC6AD}"/>
                </a:ext>
              </a:extLst>
            </p:cNvPr>
            <p:cNvSpPr/>
            <p:nvPr/>
          </p:nvSpPr>
          <p:spPr>
            <a:xfrm>
              <a:off x="4278357" y="4212277"/>
              <a:ext cx="1365688" cy="520152"/>
            </a:xfrm>
            <a:prstGeom prst="rect">
              <a:avLst/>
            </a:prstGeom>
            <a:solidFill>
              <a:srgbClr val="FFC000"/>
            </a:solidFill>
            <a:ln w="28575" cap="rnd" cmpd="sng" algn="ctr">
              <a:noFill/>
              <a:prstDash val="solid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111" tIns="19594" rIns="3111" bIns="19594" numCol="1" spcCol="1270" rtlCol="0" anchor="ctr" anchorCtr="0">
              <a:noAutofit/>
              <a:flatTx/>
            </a:bodyPr>
            <a:lstStyle>
              <a:defPPr rtl="0">
                <a:defRPr lang="fr-ca"/>
              </a:defPPr>
              <a:lvl1pPr marL="0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56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12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69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626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782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938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094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251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21775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CA" sz="800" b="1" noProof="1">
                  <a:latin typeface="Calibri" panose="020F0502020204030204" pitchFamily="34" charset="0"/>
                  <a:cs typeface="Calibri" panose="020F0502020204030204" pitchFamily="34" charset="0"/>
                </a:rPr>
                <a:t>Initial Internship Coordinator</a:t>
              </a:r>
              <a:endParaRPr lang="zh-CN" altLang="en-US" sz="800" b="1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 defTabSz="21775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800" noProof="1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ea typeface="+mn-lt"/>
                  <a:cs typeface="Calibri" panose="020F0502020204030204" pitchFamily="34" charset="0"/>
                </a:rPr>
                <a:t>Wenxuan (Wade) Wei</a:t>
              </a:r>
            </a:p>
            <a:p>
              <a:pPr algn="ctr" defTabSz="21775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800" noProof="1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ea typeface="+mn-lt"/>
                  <a:cs typeface="Calibri" panose="020F0502020204030204" pitchFamily="34" charset="0"/>
                </a:rPr>
                <a:t>Nana Yaw Amoako-Fordwour</a:t>
              </a:r>
              <a:endParaRPr lang="en-US" sz="80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1" name="Rectangle 106">
              <a:extLst>
                <a:ext uri="{FF2B5EF4-FFF2-40B4-BE49-F238E27FC236}">
                  <a16:creationId xmlns:a16="http://schemas.microsoft.com/office/drawing/2014/main" id="{64DF854D-F1D8-764F-6623-33D826B914F8}"/>
                </a:ext>
              </a:extLst>
            </p:cNvPr>
            <p:cNvSpPr/>
            <p:nvPr/>
          </p:nvSpPr>
          <p:spPr>
            <a:xfrm>
              <a:off x="4278357" y="3158151"/>
              <a:ext cx="1035347" cy="510260"/>
            </a:xfrm>
            <a:prstGeom prst="rect">
              <a:avLst/>
            </a:prstGeom>
            <a:solidFill>
              <a:srgbClr val="FFFF00"/>
            </a:solidFill>
            <a:ln w="28575" cap="rnd" cmpd="sng" algn="ctr">
              <a:noFill/>
              <a:prstDash val="solid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111" tIns="19594" rIns="3111" bIns="19594" numCol="1" spcCol="1270" rtlCol="0" anchor="ctr" anchorCtr="0">
              <a:noAutofit/>
              <a:flatTx/>
            </a:bodyPr>
            <a:lstStyle>
              <a:defPPr rtl="0">
                <a:defRPr lang="fr-ca"/>
              </a:defPPr>
              <a:lvl1pPr marL="0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56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12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69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626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782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938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094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251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21775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CA" sz="800" b="1" noProof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Record Keeping Coordinator</a:t>
              </a:r>
              <a:r>
                <a:rPr lang="fr-CA" altLang="zh-CN" sz="800" b="1" noProof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 </a:t>
              </a:r>
              <a:endParaRPr lang="zh-CN" altLang="en-US" sz="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 defTabSz="21775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800" noProof="1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Md Jahirul Islam</a:t>
              </a:r>
              <a:endParaRPr lang="en-US" sz="80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" name="Rectangle 117">
              <a:extLst>
                <a:ext uri="{FF2B5EF4-FFF2-40B4-BE49-F238E27FC236}">
                  <a16:creationId xmlns:a16="http://schemas.microsoft.com/office/drawing/2014/main" id="{58DE2A39-DA7D-9969-9EF7-F67C119672FB}"/>
                </a:ext>
              </a:extLst>
            </p:cNvPr>
            <p:cNvSpPr/>
            <p:nvPr/>
          </p:nvSpPr>
          <p:spPr>
            <a:xfrm>
              <a:off x="6944666" y="2030297"/>
              <a:ext cx="1118217" cy="438591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 cap="rnd" cmpd="sng" algn="ctr">
              <a:noFill/>
              <a:prstDash val="solid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111" tIns="19594" rIns="3111" bIns="19594" numCol="1" spcCol="1270" rtlCol="0" anchor="ctr" anchorCtr="0">
              <a:noAutofit/>
              <a:flatTx/>
            </a:bodyPr>
            <a:lstStyle>
              <a:defPPr rtl="0">
                <a:defRPr lang="fr-ca"/>
              </a:defPPr>
              <a:lvl1pPr marL="0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56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12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69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626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782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938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094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251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21775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800" b="1" noProof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Course MIAB CEO Director</a:t>
              </a:r>
              <a:endParaRPr lang="zh-CN" altLang="en-US" sz="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 defTabSz="21775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800" noProof="1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Professor</a:t>
              </a:r>
              <a:r>
                <a:rPr lang="zh-CN" altLang="en-US" sz="800" noProof="1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CA" altLang="zh-CN" sz="800" noProof="1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Taslima Nasreen</a:t>
              </a:r>
              <a:endParaRPr lang="fr-CA" sz="800" noProof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4" name="Rectangle 120">
              <a:extLst>
                <a:ext uri="{FF2B5EF4-FFF2-40B4-BE49-F238E27FC236}">
                  <a16:creationId xmlns:a16="http://schemas.microsoft.com/office/drawing/2014/main" id="{B74A7063-90CE-1231-F854-27D4FB0CECD3}"/>
                </a:ext>
              </a:extLst>
            </p:cNvPr>
            <p:cNvSpPr/>
            <p:nvPr/>
          </p:nvSpPr>
          <p:spPr>
            <a:xfrm>
              <a:off x="6999765" y="4422274"/>
              <a:ext cx="1068738" cy="509803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 cap="rnd" cmpd="sng" algn="ctr">
              <a:noFill/>
              <a:prstDash val="solid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111" tIns="19594" rIns="3111" bIns="19594" numCol="1" spcCol="1270" rtlCol="0" anchor="ctr" anchorCtr="0">
              <a:noAutofit/>
              <a:flatTx/>
            </a:bodyPr>
            <a:lstStyle>
              <a:defPPr rtl="0">
                <a:defRPr lang="fr-ca"/>
              </a:defPPr>
              <a:lvl1pPr marL="0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56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12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69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626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782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938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094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251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21775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CA" sz="800" b="1" noProof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Admin &amp; Comm </a:t>
              </a:r>
            </a:p>
            <a:p>
              <a:pPr algn="ctr" defTabSz="21775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CA" sz="800" b="1" noProof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Research Assistant</a:t>
              </a:r>
            </a:p>
            <a:p>
              <a:pPr algn="ctr" defTabSz="21775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CA" sz="800" err="1">
                  <a:solidFill>
                    <a:schemeClr val="accent4"/>
                  </a:solidFill>
                  <a:latin typeface="Calibri" panose="020F0502020204030204" pitchFamily="34" charset="0"/>
                  <a:ea typeface="+mn-lt"/>
                  <a:cs typeface="Calibri" panose="020F0502020204030204" pitchFamily="34" charset="0"/>
                </a:rPr>
                <a:t>Yufei</a:t>
              </a:r>
              <a:r>
                <a:rPr lang="en-CA" sz="800">
                  <a:solidFill>
                    <a:schemeClr val="accent4"/>
                  </a:solidFill>
                  <a:latin typeface="Calibri" panose="020F0502020204030204" pitchFamily="34" charset="0"/>
                  <a:ea typeface="+mn-lt"/>
                  <a:cs typeface="Calibri" panose="020F0502020204030204" pitchFamily="34" charset="0"/>
                </a:rPr>
                <a:t> (Freya) Jiang</a:t>
              </a:r>
            </a:p>
          </p:txBody>
        </p:sp>
        <p:cxnSp>
          <p:nvCxnSpPr>
            <p:cNvPr id="103" name="直接箭头连接符 10">
              <a:extLst>
                <a:ext uri="{FF2B5EF4-FFF2-40B4-BE49-F238E27FC236}">
                  <a16:creationId xmlns:a16="http://schemas.microsoft.com/office/drawing/2014/main" id="{24942539-E7E5-2919-2D4D-4255D3AC7367}"/>
                </a:ext>
              </a:extLst>
            </p:cNvPr>
            <p:cNvCxnSpPr>
              <a:cxnSpLocks/>
              <a:endCxn id="94" idx="1"/>
            </p:cNvCxnSpPr>
            <p:nvPr/>
          </p:nvCxnSpPr>
          <p:spPr>
            <a:xfrm>
              <a:off x="4201101" y="6586493"/>
              <a:ext cx="181346" cy="0"/>
            </a:xfrm>
            <a:prstGeom prst="straightConnector1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直接箭头连接符 10">
              <a:extLst>
                <a:ext uri="{FF2B5EF4-FFF2-40B4-BE49-F238E27FC236}">
                  <a16:creationId xmlns:a16="http://schemas.microsoft.com/office/drawing/2014/main" id="{BD2EF20E-DFD5-331A-E658-F2F4E45E1168}"/>
                </a:ext>
              </a:extLst>
            </p:cNvPr>
            <p:cNvCxnSpPr>
              <a:cxnSpLocks/>
              <a:endCxn id="96" idx="1"/>
            </p:cNvCxnSpPr>
            <p:nvPr/>
          </p:nvCxnSpPr>
          <p:spPr>
            <a:xfrm>
              <a:off x="6826183" y="4015138"/>
              <a:ext cx="158444" cy="0"/>
            </a:xfrm>
            <a:prstGeom prst="straightConnector1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直接箭头连接符 10">
              <a:extLst>
                <a:ext uri="{FF2B5EF4-FFF2-40B4-BE49-F238E27FC236}">
                  <a16:creationId xmlns:a16="http://schemas.microsoft.com/office/drawing/2014/main" id="{27B14D66-EADD-CE19-1F54-F56B71B410F1}"/>
                </a:ext>
              </a:extLst>
            </p:cNvPr>
            <p:cNvCxnSpPr>
              <a:cxnSpLocks/>
            </p:cNvCxnSpPr>
            <p:nvPr/>
          </p:nvCxnSpPr>
          <p:spPr>
            <a:xfrm>
              <a:off x="6830610" y="4677175"/>
              <a:ext cx="172330" cy="1"/>
            </a:xfrm>
            <a:prstGeom prst="straightConnector1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直接箭头连接符 10">
              <a:extLst>
                <a:ext uri="{FF2B5EF4-FFF2-40B4-BE49-F238E27FC236}">
                  <a16:creationId xmlns:a16="http://schemas.microsoft.com/office/drawing/2014/main" id="{F3488435-5F46-86F8-78A3-A75ED2CF9C26}"/>
                </a:ext>
              </a:extLst>
            </p:cNvPr>
            <p:cNvCxnSpPr>
              <a:cxnSpLocks/>
              <a:endCxn id="91" idx="1"/>
            </p:cNvCxnSpPr>
            <p:nvPr/>
          </p:nvCxnSpPr>
          <p:spPr>
            <a:xfrm>
              <a:off x="521121" y="5139034"/>
              <a:ext cx="98162" cy="1"/>
            </a:xfrm>
            <a:prstGeom prst="straightConnector1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A62F1ABE-C7B7-2426-8492-05284201F6A9}"/>
                </a:ext>
              </a:extLst>
            </p:cNvPr>
            <p:cNvSpPr/>
            <p:nvPr/>
          </p:nvSpPr>
          <p:spPr>
            <a:xfrm>
              <a:off x="6976435" y="3158151"/>
              <a:ext cx="1099014" cy="39498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 cap="rnd" cmpd="sng" algn="ctr">
              <a:noFill/>
              <a:prstDash val="solid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111" tIns="19594" rIns="3111" bIns="19594" numCol="1" spcCol="1270" rtlCol="0" anchor="ctr" anchorCtr="0">
              <a:noAutofit/>
              <a:flatTx/>
            </a:bodyPr>
            <a:lstStyle>
              <a:defPPr rtl="0">
                <a:defRPr lang="fr-ca"/>
              </a:defPPr>
              <a:lvl1pPr marL="0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56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12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69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626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782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938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094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251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21775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800" b="1" noProof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Supporting Course Director</a:t>
              </a:r>
            </a:p>
            <a:p>
              <a:pPr algn="ctr" defTabSz="21775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800" noProof="1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Professor</a:t>
              </a:r>
              <a:r>
                <a:rPr lang="zh-CN" altLang="en-US" sz="800" noProof="1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CA" altLang="zh-CN" sz="800" noProof="1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Haiping Wang</a:t>
              </a:r>
              <a:endParaRPr lang="fr-CA" sz="800" noProof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C15000A1-DFCF-FF74-20CD-A740F644E22A}"/>
                </a:ext>
              </a:extLst>
            </p:cNvPr>
            <p:cNvSpPr/>
            <p:nvPr/>
          </p:nvSpPr>
          <p:spPr>
            <a:xfrm>
              <a:off x="6984627" y="3695549"/>
              <a:ext cx="1099014" cy="639177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 cap="rnd" cmpd="sng" algn="ctr">
              <a:noFill/>
              <a:prstDash val="solid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111" tIns="19594" rIns="3111" bIns="19594" numCol="1" spcCol="1270" rtlCol="0" anchor="ctr" anchorCtr="0">
              <a:noAutofit/>
              <a:flatTx/>
            </a:bodyPr>
            <a:lstStyle>
              <a:defPPr rtl="0">
                <a:defRPr lang="fr-ca"/>
              </a:defPPr>
              <a:lvl1pPr marL="0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56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12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69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626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782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938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094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251" algn="l" defTabSz="91431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21775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CA" sz="800" b="1" noProof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 Internship Research Assistant</a:t>
              </a:r>
              <a:endParaRPr lang="fr-CA" sz="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 defTabSz="21775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CA" altLang="zh-CN" sz="800" noProof="1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Damilola (Dammy) Aderemi Atekoja</a:t>
              </a:r>
              <a:endParaRPr lang="fr-CA" sz="800" noProof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829436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0036A41D-80EE-35F2-F9DA-FA002087D7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45786" y="1055499"/>
            <a:ext cx="2743200" cy="365125"/>
          </a:xfrm>
        </p:spPr>
        <p:txBody>
          <a:bodyPr/>
          <a:lstStyle/>
          <a:p>
            <a:fld id="{CB2CE5FD-A7FA-4D89-8831-BC73CA3BBC85}" type="slidenum">
              <a:rPr lang="en-US" dirty="0" smtClean="0"/>
              <a:t>13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0437273-4950-AFD1-EB95-87FD69AE109B}"/>
              </a:ext>
            </a:extLst>
          </p:cNvPr>
          <p:cNvGrpSpPr/>
          <p:nvPr/>
        </p:nvGrpSpPr>
        <p:grpSpPr>
          <a:xfrm>
            <a:off x="783396" y="1072019"/>
            <a:ext cx="3637809" cy="5050866"/>
            <a:chOff x="973252" y="16965"/>
            <a:chExt cx="3637809" cy="5050866"/>
          </a:xfrm>
        </p:grpSpPr>
        <p:pic>
          <p:nvPicPr>
            <p:cNvPr id="8" name="Picture 7" descr="A collage of a group of people&#10;&#10;Description automatically generated">
              <a:extLst>
                <a:ext uri="{FF2B5EF4-FFF2-40B4-BE49-F238E27FC236}">
                  <a16:creationId xmlns:a16="http://schemas.microsoft.com/office/drawing/2014/main" id="{D3043F82-F64F-59EE-1CB0-98E3C0B876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6350"/>
            <a:stretch/>
          </p:blipFill>
          <p:spPr>
            <a:xfrm>
              <a:off x="973252" y="16965"/>
              <a:ext cx="3637809" cy="5040877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CAB95158-6413-63C8-AE16-E61479B1E6DB}"/>
                </a:ext>
              </a:extLst>
            </p:cNvPr>
            <p:cNvGrpSpPr/>
            <p:nvPr/>
          </p:nvGrpSpPr>
          <p:grpSpPr>
            <a:xfrm>
              <a:off x="3110812" y="3856559"/>
              <a:ext cx="1219794" cy="1211272"/>
              <a:chOff x="2837502" y="4481090"/>
              <a:chExt cx="1219794" cy="1211272"/>
            </a:xfrm>
          </p:grpSpPr>
          <p:pic>
            <p:nvPicPr>
              <p:cNvPr id="10" name="Picture 9" descr="A person wearing glasses and smiling&#10;&#10;Description automatically generated">
                <a:extLst>
                  <a:ext uri="{FF2B5EF4-FFF2-40B4-BE49-F238E27FC236}">
                    <a16:creationId xmlns:a16="http://schemas.microsoft.com/office/drawing/2014/main" id="{F28F4C2C-4D73-A1B9-8845-F815274E891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9792" b="25208"/>
              <a:stretch/>
            </p:blipFill>
            <p:spPr>
              <a:xfrm>
                <a:off x="2983056" y="4481090"/>
                <a:ext cx="928687" cy="927740"/>
              </a:xfrm>
              <a:prstGeom prst="roundRect">
                <a:avLst/>
              </a:prstGeom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D633992-2BF9-4CE5-8BA9-3DB340ADCB89}"/>
                  </a:ext>
                </a:extLst>
              </p:cNvPr>
              <p:cNvSpPr txBox="1"/>
              <p:nvPr/>
            </p:nvSpPr>
            <p:spPr>
              <a:xfrm>
                <a:off x="2837502" y="5438446"/>
                <a:ext cx="1219794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50" b="1" err="1"/>
                  <a:t>Taslima</a:t>
                </a:r>
                <a:r>
                  <a:rPr lang="en-US" sz="1050" b="1"/>
                  <a:t> Nasreen</a:t>
                </a:r>
              </a:p>
            </p:txBody>
          </p:sp>
        </p:grp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CB5A03A0-7414-07EE-08D3-14534A637AA2}"/>
              </a:ext>
            </a:extLst>
          </p:cNvPr>
          <p:cNvSpPr/>
          <p:nvPr/>
        </p:nvSpPr>
        <p:spPr>
          <a:xfrm>
            <a:off x="651478" y="346275"/>
            <a:ext cx="3781940" cy="48524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MIAB Board Members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4425F94-B9F3-5541-2C9B-6266D46B70AD}"/>
              </a:ext>
            </a:extLst>
          </p:cNvPr>
          <p:cNvSpPr/>
          <p:nvPr/>
        </p:nvSpPr>
        <p:spPr>
          <a:xfrm>
            <a:off x="5197494" y="346275"/>
            <a:ext cx="6268864" cy="50635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/>
              <a:t>Professors</a:t>
            </a:r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33D05E5-B770-403F-061C-A8769834326D}"/>
              </a:ext>
            </a:extLst>
          </p:cNvPr>
          <p:cNvGrpSpPr/>
          <p:nvPr/>
        </p:nvGrpSpPr>
        <p:grpSpPr>
          <a:xfrm>
            <a:off x="5197494" y="1009560"/>
            <a:ext cx="4292600" cy="2689889"/>
            <a:chOff x="2108200" y="133350"/>
            <a:chExt cx="7772400" cy="4870450"/>
          </a:xfrm>
        </p:grpSpPr>
        <p:pic>
          <p:nvPicPr>
            <p:cNvPr id="3" name="Picture 2" descr="A group of people with their names&#10;&#10;Description automatically generated">
              <a:extLst>
                <a:ext uri="{FF2B5EF4-FFF2-40B4-BE49-F238E27FC236}">
                  <a16:creationId xmlns:a16="http://schemas.microsoft.com/office/drawing/2014/main" id="{421303A3-62FA-C544-73B6-2E1748B7A2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24176"/>
            <a:stretch/>
          </p:blipFill>
          <p:spPr>
            <a:xfrm>
              <a:off x="2108200" y="133350"/>
              <a:ext cx="7772400" cy="4870450"/>
            </a:xfrm>
            <a:prstGeom prst="rect">
              <a:avLst/>
            </a:prstGeom>
          </p:spPr>
        </p:pic>
        <p:pic>
          <p:nvPicPr>
            <p:cNvPr id="4" name="Picture 3" descr="A group of people with their names&#10;&#10;Description automatically generated">
              <a:extLst>
                <a:ext uri="{FF2B5EF4-FFF2-40B4-BE49-F238E27FC236}">
                  <a16:creationId xmlns:a16="http://schemas.microsoft.com/office/drawing/2014/main" id="{CF9D4147-0A24-0A6A-6F1A-453EBD410F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76022" r="53196"/>
            <a:stretch/>
          </p:blipFill>
          <p:spPr>
            <a:xfrm>
              <a:off x="6096000" y="3371395"/>
              <a:ext cx="3637809" cy="1540218"/>
            </a:xfrm>
            <a:prstGeom prst="rect">
              <a:avLst/>
            </a:prstGeom>
          </p:spPr>
        </p:pic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1EE1E217-F61B-3009-0BD6-458D2C28CFF9}"/>
              </a:ext>
            </a:extLst>
          </p:cNvPr>
          <p:cNvSpPr/>
          <p:nvPr/>
        </p:nvSpPr>
        <p:spPr>
          <a:xfrm>
            <a:off x="5197494" y="4354342"/>
            <a:ext cx="6268864" cy="50635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Volunteers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7F362F5-6D63-FDEC-7D71-16CBC445E21A}"/>
              </a:ext>
            </a:extLst>
          </p:cNvPr>
          <p:cNvSpPr txBox="1"/>
          <p:nvPr/>
        </p:nvSpPr>
        <p:spPr>
          <a:xfrm>
            <a:off x="5359400" y="5152221"/>
            <a:ext cx="5461000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/>
              <a:t>Welcome to join us as a volunteer as well!</a:t>
            </a:r>
          </a:p>
        </p:txBody>
      </p:sp>
    </p:spTree>
    <p:extLst>
      <p:ext uri="{BB962C8B-B14F-4D97-AF65-F5344CB8AC3E}">
        <p14:creationId xmlns:p14="http://schemas.microsoft.com/office/powerpoint/2010/main" val="18731880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3E0F382-34B1-1501-37E1-F5C1BD1A47A3}"/>
              </a:ext>
            </a:extLst>
          </p:cNvPr>
          <p:cNvSpPr txBox="1"/>
          <p:nvPr/>
        </p:nvSpPr>
        <p:spPr>
          <a:xfrm>
            <a:off x="627083" y="365216"/>
            <a:ext cx="7436068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b="1">
                <a:ea typeface="Calibri"/>
                <a:cs typeface="Calibri"/>
              </a:rPr>
              <a:t> Our Coordinators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22789AD-56DE-F010-575C-A908E70511ED}"/>
              </a:ext>
            </a:extLst>
          </p:cNvPr>
          <p:cNvSpPr txBox="1"/>
          <p:nvPr/>
        </p:nvSpPr>
        <p:spPr>
          <a:xfrm>
            <a:off x="9256571" y="3558725"/>
            <a:ext cx="2752396" cy="4924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300" b="1" err="1">
                <a:cs typeface="Calibri"/>
              </a:rPr>
              <a:t>Tianyi</a:t>
            </a:r>
            <a:r>
              <a:rPr lang="en-US" sz="1300" b="1">
                <a:cs typeface="Calibri"/>
              </a:rPr>
              <a:t> (Lucia) Hong</a:t>
            </a:r>
          </a:p>
          <a:p>
            <a:pPr algn="ctr"/>
            <a:r>
              <a:rPr lang="en-US" sz="1300">
                <a:cs typeface="Calibri"/>
              </a:rPr>
              <a:t>Human Resource Coordinator</a:t>
            </a:r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3662D97-84F9-1F97-52AC-C881AE179B0E}"/>
              </a:ext>
            </a:extLst>
          </p:cNvPr>
          <p:cNvSpPr txBox="1"/>
          <p:nvPr/>
        </p:nvSpPr>
        <p:spPr>
          <a:xfrm>
            <a:off x="324836" y="6145306"/>
            <a:ext cx="2359956" cy="4924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300" b="1" err="1">
                <a:cs typeface="Calibri"/>
              </a:rPr>
              <a:t>Chunhao</a:t>
            </a:r>
            <a:r>
              <a:rPr lang="en-US" sz="1300" b="1">
                <a:cs typeface="Calibri"/>
              </a:rPr>
              <a:t> (Kris) Jiang</a:t>
            </a:r>
          </a:p>
          <a:p>
            <a:pPr algn="ctr"/>
            <a:r>
              <a:rPr lang="en-US" sz="1300">
                <a:cs typeface="Calibri"/>
              </a:rPr>
              <a:t>Employer contact Coordinator</a:t>
            </a:r>
            <a:endParaRPr lang="en-US"/>
          </a:p>
        </p:txBody>
      </p:sp>
      <p:pic>
        <p:nvPicPr>
          <p:cNvPr id="9" name="Picture 8" descr="A person sitting in a chair&#10;&#10;Description automatically generated">
            <a:extLst>
              <a:ext uri="{FF2B5EF4-FFF2-40B4-BE49-F238E27FC236}">
                <a16:creationId xmlns:a16="http://schemas.microsoft.com/office/drawing/2014/main" id="{EBFA2A07-80CB-1703-8AE4-387961D015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554" r="8369"/>
          <a:stretch/>
        </p:blipFill>
        <p:spPr>
          <a:xfrm>
            <a:off x="2952685" y="1659493"/>
            <a:ext cx="1570991" cy="181703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9D8382C-43B6-780A-7E73-90490D11B6FB}"/>
              </a:ext>
            </a:extLst>
          </p:cNvPr>
          <p:cNvSpPr txBox="1"/>
          <p:nvPr/>
        </p:nvSpPr>
        <p:spPr>
          <a:xfrm>
            <a:off x="2760679" y="3561450"/>
            <a:ext cx="1890992" cy="4924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300" b="1">
                <a:cs typeface="Calibri"/>
              </a:rPr>
              <a:t>Damilola </a:t>
            </a:r>
            <a:r>
              <a:rPr lang="en-US" sz="1300" b="1" err="1">
                <a:cs typeface="Calibri"/>
              </a:rPr>
              <a:t>Atekoja</a:t>
            </a:r>
            <a:endParaRPr lang="en-US" sz="1300" b="1">
              <a:cs typeface="Calibri"/>
            </a:endParaRPr>
          </a:p>
          <a:p>
            <a:pPr algn="ctr"/>
            <a:r>
              <a:rPr lang="en-US" sz="1300">
                <a:cs typeface="Calibri"/>
              </a:rPr>
              <a:t>Research Assistant</a:t>
            </a:r>
            <a:endParaRPr lang="en-US"/>
          </a:p>
        </p:txBody>
      </p:sp>
      <p:pic>
        <p:nvPicPr>
          <p:cNvPr id="11" name="Picture 10" descr="A person in a jacket&#10;&#10;Description automatically generated">
            <a:extLst>
              <a:ext uri="{FF2B5EF4-FFF2-40B4-BE49-F238E27FC236}">
                <a16:creationId xmlns:a16="http://schemas.microsoft.com/office/drawing/2014/main" id="{6D28B8D0-3221-01C4-243D-1BEB02F26F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663"/>
          <a:stretch/>
        </p:blipFill>
        <p:spPr>
          <a:xfrm>
            <a:off x="5207093" y="1661702"/>
            <a:ext cx="1757369" cy="183325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9935BA2-CBDB-FBED-5D66-9FEDF25F9B4E}"/>
              </a:ext>
            </a:extLst>
          </p:cNvPr>
          <p:cNvSpPr txBox="1"/>
          <p:nvPr/>
        </p:nvSpPr>
        <p:spPr>
          <a:xfrm>
            <a:off x="4845427" y="3558726"/>
            <a:ext cx="2319216" cy="4924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300" b="1" err="1">
                <a:cs typeface="Calibri"/>
              </a:rPr>
              <a:t>Yuxi</a:t>
            </a:r>
            <a:r>
              <a:rPr lang="en-US" sz="1300" b="1">
                <a:cs typeface="Calibri"/>
              </a:rPr>
              <a:t> (John) Lin</a:t>
            </a:r>
          </a:p>
          <a:p>
            <a:pPr algn="ctr"/>
            <a:r>
              <a:rPr lang="en-US" sz="1300">
                <a:cs typeface="Calibri"/>
              </a:rPr>
              <a:t>Sessions &amp; Events Coordinator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85C178D-89F1-BCF7-8B2C-CA90E9B820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775"/>
          <a:stretch/>
        </p:blipFill>
        <p:spPr bwMode="auto">
          <a:xfrm>
            <a:off x="9923867" y="1403334"/>
            <a:ext cx="1475163" cy="2094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B091E291-2C70-7F4C-A184-98AD0229C4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1" t="4524" r="57598" b="3844"/>
          <a:stretch/>
        </p:blipFill>
        <p:spPr bwMode="auto">
          <a:xfrm>
            <a:off x="639783" y="4305621"/>
            <a:ext cx="1605711" cy="1817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4EE6865-B2D1-EF06-50C9-901768923D3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9247"/>
          <a:stretch/>
        </p:blipFill>
        <p:spPr>
          <a:xfrm>
            <a:off x="7584482" y="1579519"/>
            <a:ext cx="1636095" cy="184948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3CA0750-1CDB-7714-DF5F-77FA9D3799BF}"/>
              </a:ext>
            </a:extLst>
          </p:cNvPr>
          <p:cNvSpPr txBox="1"/>
          <p:nvPr/>
        </p:nvSpPr>
        <p:spPr>
          <a:xfrm>
            <a:off x="7289692" y="3558726"/>
            <a:ext cx="2319216" cy="4924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300" b="1" err="1">
                <a:cs typeface="Calibri"/>
              </a:rPr>
              <a:t>Heyue</a:t>
            </a:r>
            <a:r>
              <a:rPr lang="en-US" sz="1300" b="1">
                <a:cs typeface="Calibri"/>
              </a:rPr>
              <a:t> (Cathy) Ding</a:t>
            </a:r>
          </a:p>
          <a:p>
            <a:pPr algn="ctr"/>
            <a:r>
              <a:rPr lang="en-US" sz="1300">
                <a:cs typeface="Calibri"/>
              </a:rPr>
              <a:t>Sessions &amp; Events Coordinator</a:t>
            </a:r>
          </a:p>
        </p:txBody>
      </p:sp>
      <p:pic>
        <p:nvPicPr>
          <p:cNvPr id="20" name="Picture 19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4B053359-E138-CDDC-910F-8AD86242D66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68807" y="4268456"/>
            <a:ext cx="1437439" cy="181703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558C342-354B-E996-792D-909D3F9E5FA5}"/>
              </a:ext>
            </a:extLst>
          </p:cNvPr>
          <p:cNvSpPr txBox="1"/>
          <p:nvPr/>
        </p:nvSpPr>
        <p:spPr>
          <a:xfrm>
            <a:off x="7171471" y="6142632"/>
            <a:ext cx="2752396" cy="4924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300" b="1">
                <a:cs typeface="Calibri"/>
              </a:rPr>
              <a:t>Antoinette </a:t>
            </a:r>
            <a:r>
              <a:rPr lang="en-US" sz="1300" b="1" err="1">
                <a:cs typeface="Calibri"/>
              </a:rPr>
              <a:t>Jacintho</a:t>
            </a:r>
            <a:endParaRPr lang="en-US" sz="1300" b="1">
              <a:cs typeface="Calibri"/>
            </a:endParaRPr>
          </a:p>
          <a:p>
            <a:pPr algn="ctr"/>
            <a:r>
              <a:rPr lang="en-US" sz="1300">
                <a:cs typeface="Calibri"/>
              </a:rPr>
              <a:t>Human Resource Coordinator</a:t>
            </a:r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E846120-04F1-AD6F-E77C-945B0C3EAA65}"/>
              </a:ext>
            </a:extLst>
          </p:cNvPr>
          <p:cNvSpPr txBox="1"/>
          <p:nvPr/>
        </p:nvSpPr>
        <p:spPr>
          <a:xfrm>
            <a:off x="2536514" y="6155864"/>
            <a:ext cx="2564506" cy="4924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300" b="1">
                <a:cs typeface="Calibri"/>
              </a:rPr>
              <a:t>Mark </a:t>
            </a:r>
            <a:r>
              <a:rPr lang="en-US" sz="1300" b="1" err="1">
                <a:cs typeface="Calibri"/>
              </a:rPr>
              <a:t>Gyamfi</a:t>
            </a:r>
            <a:endParaRPr lang="en-US" sz="1300" b="1">
              <a:cs typeface="Calibri"/>
            </a:endParaRPr>
          </a:p>
          <a:p>
            <a:pPr algn="ctr"/>
            <a:r>
              <a:rPr lang="en-US" sz="1300">
                <a:cs typeface="Calibri"/>
              </a:rPr>
              <a:t>Alumni &amp; Mentoring Coordinator</a:t>
            </a:r>
          </a:p>
        </p:txBody>
      </p:sp>
      <p:pic>
        <p:nvPicPr>
          <p:cNvPr id="3" name="Picture 2" descr="A person in a blue suit&#10;&#10;Description automatically generated">
            <a:extLst>
              <a:ext uri="{FF2B5EF4-FFF2-40B4-BE49-F238E27FC236}">
                <a16:creationId xmlns:a16="http://schemas.microsoft.com/office/drawing/2014/main" id="{FE6598AB-DA03-8447-9A94-C59C8CE197C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16708" y="4284419"/>
            <a:ext cx="1834963" cy="180942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BD4948D-ACBA-F971-E1E6-12052DADADCE}"/>
              </a:ext>
            </a:extLst>
          </p:cNvPr>
          <p:cNvSpPr txBox="1"/>
          <p:nvPr/>
        </p:nvSpPr>
        <p:spPr>
          <a:xfrm>
            <a:off x="148469" y="3534762"/>
            <a:ext cx="2536323" cy="4924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300" b="1" err="1">
                <a:cs typeface="Calibri"/>
              </a:rPr>
              <a:t>Yufei</a:t>
            </a:r>
            <a:r>
              <a:rPr lang="en-US" sz="1300" b="1">
                <a:cs typeface="Calibri"/>
              </a:rPr>
              <a:t> (Freya) Jiang</a:t>
            </a:r>
          </a:p>
          <a:p>
            <a:pPr algn="ctr"/>
            <a:r>
              <a:rPr lang="en-US" sz="1300">
                <a:cs typeface="Calibri"/>
              </a:rPr>
              <a:t>Research Assistant (2024 Winter)</a:t>
            </a:r>
          </a:p>
        </p:txBody>
      </p:sp>
      <p:pic>
        <p:nvPicPr>
          <p:cNvPr id="15" name="Picture 14" descr="A person in a suit&#10;&#10;Description automatically generated">
            <a:extLst>
              <a:ext uri="{FF2B5EF4-FFF2-40B4-BE49-F238E27FC236}">
                <a16:creationId xmlns:a16="http://schemas.microsoft.com/office/drawing/2014/main" id="{D168DA5B-EFC6-3C4E-4238-FDD7657593D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26063" y="4243378"/>
            <a:ext cx="1653715" cy="189751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001E116-BCBF-F63B-448D-CBF42682BE39}"/>
              </a:ext>
            </a:extLst>
          </p:cNvPr>
          <p:cNvSpPr txBox="1"/>
          <p:nvPr/>
        </p:nvSpPr>
        <p:spPr>
          <a:xfrm>
            <a:off x="9439604" y="6140891"/>
            <a:ext cx="2752396" cy="4924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300" b="1" err="1">
                <a:cs typeface="Calibri"/>
              </a:rPr>
              <a:t>Zixuan</a:t>
            </a:r>
            <a:r>
              <a:rPr lang="en-US" sz="1300" b="1">
                <a:cs typeface="Calibri"/>
              </a:rPr>
              <a:t> (Krystal) Wang</a:t>
            </a:r>
          </a:p>
          <a:p>
            <a:pPr algn="ctr"/>
            <a:r>
              <a:rPr lang="en-US" sz="1300">
                <a:cs typeface="Calibri"/>
              </a:rPr>
              <a:t>Student contact Coordinator</a:t>
            </a:r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16B92C4-90DE-374E-7319-9EA4C00D9CF3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1594" t="34388" r="30041" b="34413"/>
          <a:stretch/>
        </p:blipFill>
        <p:spPr>
          <a:xfrm>
            <a:off x="698418" y="1661702"/>
            <a:ext cx="1547076" cy="181703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8C31A1C-AA86-07B9-6F5E-06566A635A7A}"/>
              </a:ext>
            </a:extLst>
          </p:cNvPr>
          <p:cNvSpPr txBox="1"/>
          <p:nvPr/>
        </p:nvSpPr>
        <p:spPr>
          <a:xfrm>
            <a:off x="4814531" y="6179828"/>
            <a:ext cx="2752396" cy="5078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CA" sz="1300" b="1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Judith </a:t>
            </a:r>
            <a:r>
              <a:rPr lang="en-CA" sz="1300" b="1" i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Naa</a:t>
            </a:r>
            <a:r>
              <a:rPr lang="en-CA" sz="1300" b="1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CA" sz="1300" b="1" i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Laingoi</a:t>
            </a:r>
            <a:r>
              <a:rPr lang="en-CA" sz="1300" b="1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CA" sz="1300" b="1" i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Ayiku</a:t>
            </a:r>
            <a:endParaRPr lang="en-CA" sz="1300" b="1" i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algn="ctr"/>
            <a:r>
              <a:rPr lang="en-US" sz="1300">
                <a:cs typeface="Calibri"/>
              </a:rPr>
              <a:t>Mentoring Coordinator</a:t>
            </a:r>
          </a:p>
        </p:txBody>
      </p:sp>
      <p:pic>
        <p:nvPicPr>
          <p:cNvPr id="13" name="Picture 12" descr="A person in a red dress&#10;&#10;Description automatically generated">
            <a:extLst>
              <a:ext uri="{FF2B5EF4-FFF2-40B4-BE49-F238E27FC236}">
                <a16:creationId xmlns:a16="http://schemas.microsoft.com/office/drawing/2014/main" id="{6D65A79E-A09E-9148-DF30-E2DA6898C831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b="14172"/>
          <a:stretch/>
        </p:blipFill>
        <p:spPr>
          <a:xfrm>
            <a:off x="5309632" y="4284418"/>
            <a:ext cx="1572736" cy="1809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8419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79D7DC9-D681-BE0D-51B7-5209B50DB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88564" y="6338500"/>
            <a:ext cx="2743200" cy="365125"/>
          </a:xfrm>
        </p:spPr>
        <p:txBody>
          <a:bodyPr/>
          <a:lstStyle/>
          <a:p>
            <a:fld id="{CB2CE5FD-A7FA-4D89-8831-BC73CA3BBC85}" type="slidenum">
              <a:rPr lang="en-US" dirty="0" smtClean="0"/>
              <a:t>15</a:t>
            </a:fld>
            <a:endParaRPr lang="en-US"/>
          </a:p>
        </p:txBody>
      </p:sp>
      <p:pic>
        <p:nvPicPr>
          <p:cNvPr id="4" name="Picture 3" descr="A person wearing glasses and a tie&#10;&#10;Description automatically generated">
            <a:extLst>
              <a:ext uri="{FF2B5EF4-FFF2-40B4-BE49-F238E27FC236}">
                <a16:creationId xmlns:a16="http://schemas.microsoft.com/office/drawing/2014/main" id="{020E92C2-5959-09D2-11D5-746C099345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1628" y="1469186"/>
            <a:ext cx="1449779" cy="183411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4348CC6-5412-CC65-C58B-B8FF58FB286A}"/>
              </a:ext>
            </a:extLst>
          </p:cNvPr>
          <p:cNvSpPr txBox="1"/>
          <p:nvPr/>
        </p:nvSpPr>
        <p:spPr>
          <a:xfrm>
            <a:off x="1544794" y="3359665"/>
            <a:ext cx="2400059" cy="4924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300" b="1">
                <a:cs typeface="Calibri"/>
              </a:rPr>
              <a:t>Felix </a:t>
            </a:r>
            <a:r>
              <a:rPr lang="en-US" sz="1300" b="1" err="1">
                <a:cs typeface="Calibri"/>
              </a:rPr>
              <a:t>Amanor</a:t>
            </a:r>
            <a:r>
              <a:rPr lang="en-US" sz="1300" b="1">
                <a:cs typeface="Calibri"/>
              </a:rPr>
              <a:t> </a:t>
            </a:r>
            <a:r>
              <a:rPr lang="en-US" sz="1300" b="1" err="1">
                <a:cs typeface="Calibri"/>
              </a:rPr>
              <a:t>Otu</a:t>
            </a:r>
            <a:endParaRPr lang="en-US" sz="1300">
              <a:cs typeface="Calibri"/>
            </a:endParaRPr>
          </a:p>
          <a:p>
            <a:pPr algn="ctr"/>
            <a:r>
              <a:rPr lang="en-US" sz="1300">
                <a:cs typeface="Calibri"/>
              </a:rPr>
              <a:t>Internship Contact Coordinator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FB85D2D-4368-440F-C259-082BB9EEFE54}"/>
              </a:ext>
            </a:extLst>
          </p:cNvPr>
          <p:cNvSpPr txBox="1"/>
          <p:nvPr/>
        </p:nvSpPr>
        <p:spPr>
          <a:xfrm>
            <a:off x="8599390" y="5779787"/>
            <a:ext cx="2181051" cy="6924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300" b="1">
                <a:cs typeface="Calibri"/>
              </a:rPr>
              <a:t>Vacant</a:t>
            </a:r>
          </a:p>
          <a:p>
            <a:pPr algn="ctr"/>
            <a:r>
              <a:rPr lang="en-US" sz="1300">
                <a:cs typeface="Calibri"/>
              </a:rPr>
              <a:t>NPO Employment Strategy Coordinator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35E858A-EFCB-DD0D-190C-C3102589C2BD}"/>
              </a:ext>
            </a:extLst>
          </p:cNvPr>
          <p:cNvSpPr txBox="1"/>
          <p:nvPr/>
        </p:nvSpPr>
        <p:spPr>
          <a:xfrm>
            <a:off x="627083" y="365216"/>
            <a:ext cx="7436068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b="1">
                <a:ea typeface="Calibri"/>
                <a:cs typeface="Calibri"/>
              </a:rPr>
              <a:t> Our Coordinators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0C191B1-B30A-4568-A040-8A72C1F559E4}"/>
              </a:ext>
            </a:extLst>
          </p:cNvPr>
          <p:cNvSpPr txBox="1"/>
          <p:nvPr/>
        </p:nvSpPr>
        <p:spPr>
          <a:xfrm>
            <a:off x="3537840" y="5912693"/>
            <a:ext cx="2752396" cy="5078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CA" sz="1300" b="1" i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Wenxuan</a:t>
            </a:r>
            <a:r>
              <a:rPr lang="en-CA" sz="1300" b="1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(Wade) Wei</a:t>
            </a:r>
          </a:p>
          <a:p>
            <a:pPr algn="ctr"/>
            <a:r>
              <a:rPr lang="en-US" sz="1300">
                <a:cs typeface="Calibri"/>
              </a:rPr>
              <a:t>Initiative Placement Coordinator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8F65B51-729D-7DD2-DA2A-54E3DC11386F}"/>
              </a:ext>
            </a:extLst>
          </p:cNvPr>
          <p:cNvSpPr txBox="1"/>
          <p:nvPr/>
        </p:nvSpPr>
        <p:spPr>
          <a:xfrm>
            <a:off x="6096000" y="5879813"/>
            <a:ext cx="2388594" cy="4924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300" b="1">
                <a:cs typeface="Calibri"/>
              </a:rPr>
              <a:t>Ying (Chloe) Liu</a:t>
            </a:r>
          </a:p>
          <a:p>
            <a:pPr algn="ctr"/>
            <a:r>
              <a:rPr lang="en-US" sz="1300">
                <a:cs typeface="Calibri"/>
              </a:rPr>
              <a:t>Employer Contact Coordinator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321E994-AE3C-AC6C-7912-34C755CCFA50}"/>
              </a:ext>
            </a:extLst>
          </p:cNvPr>
          <p:cNvSpPr txBox="1"/>
          <p:nvPr/>
        </p:nvSpPr>
        <p:spPr>
          <a:xfrm>
            <a:off x="5918576" y="3326806"/>
            <a:ext cx="2752396" cy="5078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CA" sz="1300" b="1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Nana Yaw Amoako-</a:t>
            </a:r>
            <a:r>
              <a:rPr lang="en-CA" sz="1300" b="1" i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Fordwour</a:t>
            </a:r>
            <a:endParaRPr lang="en-CA" sz="1300" b="1" i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algn="ctr"/>
            <a:r>
              <a:rPr lang="en-US" sz="1300">
                <a:cs typeface="Calibri"/>
              </a:rPr>
              <a:t>Initiative Placement Coordinator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CFA35F3-8F5B-0FD1-A7B3-6C6D7851593D}"/>
              </a:ext>
            </a:extLst>
          </p:cNvPr>
          <p:cNvSpPr txBox="1"/>
          <p:nvPr/>
        </p:nvSpPr>
        <p:spPr>
          <a:xfrm>
            <a:off x="1374628" y="5911532"/>
            <a:ext cx="2570225" cy="4924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300" b="1">
                <a:cs typeface="Calibri"/>
              </a:rPr>
              <a:t>Liyuan (Geoffrey) Gu</a:t>
            </a:r>
          </a:p>
          <a:p>
            <a:pPr algn="ctr"/>
            <a:r>
              <a:rPr lang="en-US" sz="1300">
                <a:cs typeface="Calibri"/>
              </a:rPr>
              <a:t>Communication Coordinator</a:t>
            </a:r>
          </a:p>
        </p:txBody>
      </p:sp>
      <p:pic>
        <p:nvPicPr>
          <p:cNvPr id="17" name="Picture 16" descr="A person with a beard&#10;&#10;Description automatically generated">
            <a:extLst>
              <a:ext uri="{FF2B5EF4-FFF2-40B4-BE49-F238E27FC236}">
                <a16:creationId xmlns:a16="http://schemas.microsoft.com/office/drawing/2014/main" id="{AB4910D5-E72F-1DA7-FC12-9CB77CCF94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9525" y="1453798"/>
            <a:ext cx="1410498" cy="180942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B1F4514-C34E-6A81-0BE5-F3161ACB3D13}"/>
              </a:ext>
            </a:extLst>
          </p:cNvPr>
          <p:cNvSpPr txBox="1"/>
          <p:nvPr/>
        </p:nvSpPr>
        <p:spPr>
          <a:xfrm>
            <a:off x="8463266" y="3346099"/>
            <a:ext cx="2400059" cy="4924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300" b="1">
                <a:cs typeface="Calibri"/>
              </a:rPr>
              <a:t>Xuejing (Amy) Yue</a:t>
            </a:r>
          </a:p>
          <a:p>
            <a:pPr algn="ctr"/>
            <a:r>
              <a:rPr lang="en-US" sz="1300">
                <a:cs typeface="Calibri"/>
              </a:rPr>
              <a:t>Communication Coordinator</a:t>
            </a:r>
            <a:endParaRPr lang="en-US" sz="1300"/>
          </a:p>
        </p:txBody>
      </p:sp>
      <p:pic>
        <p:nvPicPr>
          <p:cNvPr id="18" name="Picture 8">
            <a:extLst>
              <a:ext uri="{FF2B5EF4-FFF2-40B4-BE49-F238E27FC236}">
                <a16:creationId xmlns:a16="http://schemas.microsoft.com/office/drawing/2014/main" id="{7503A64E-6576-4CAC-6870-EF494CA475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2" r="60517"/>
          <a:stretch/>
        </p:blipFill>
        <p:spPr bwMode="auto">
          <a:xfrm>
            <a:off x="8741949" y="1388143"/>
            <a:ext cx="1705277" cy="1940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FF6E023-7881-8711-802C-78CEC7641555}"/>
              </a:ext>
            </a:extLst>
          </p:cNvPr>
          <p:cNvSpPr txBox="1"/>
          <p:nvPr/>
        </p:nvSpPr>
        <p:spPr>
          <a:xfrm>
            <a:off x="8670972" y="4207458"/>
            <a:ext cx="29481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>
                <a:solidFill>
                  <a:srgbClr val="C00000"/>
                </a:solidFill>
              </a:rPr>
              <a:t>We are hiring!!</a:t>
            </a:r>
          </a:p>
          <a:p>
            <a:r>
              <a:rPr lang="en-US" sz="2000" b="1" i="1">
                <a:solidFill>
                  <a:schemeClr val="bg2">
                    <a:lumMod val="75000"/>
                  </a:schemeClr>
                </a:solidFill>
              </a:rPr>
              <a:t>Please visit the MIAB website for more information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AE668530-2DF8-23D6-B310-DBB8EF84956B}"/>
              </a:ext>
            </a:extLst>
          </p:cNvPr>
          <p:cNvSpPr/>
          <p:nvPr/>
        </p:nvSpPr>
        <p:spPr>
          <a:xfrm>
            <a:off x="8463266" y="3965160"/>
            <a:ext cx="2786413" cy="2507124"/>
          </a:xfrm>
          <a:prstGeom prst="roundRect">
            <a:avLst/>
          </a:prstGeom>
          <a:noFill/>
          <a:ln>
            <a:solidFill>
              <a:schemeClr val="accent3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erson in a blue shirt&#10;&#10;Description automatically generated">
            <a:extLst>
              <a:ext uri="{FF2B5EF4-FFF2-40B4-BE49-F238E27FC236}">
                <a16:creationId xmlns:a16="http://schemas.microsoft.com/office/drawing/2014/main" id="{27C921AC-EC4D-A792-BDB4-CD3865BE48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01543" y="1481109"/>
            <a:ext cx="1817033" cy="181703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CA678D0-6A02-A4F2-3CB5-1447159C19CD}"/>
              </a:ext>
            </a:extLst>
          </p:cNvPr>
          <p:cNvSpPr txBox="1"/>
          <p:nvPr/>
        </p:nvSpPr>
        <p:spPr>
          <a:xfrm>
            <a:off x="3590197" y="3359665"/>
            <a:ext cx="2564506" cy="4924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300" b="1" err="1">
                <a:cs typeface="Calibri"/>
              </a:rPr>
              <a:t>Jahirul</a:t>
            </a:r>
            <a:r>
              <a:rPr lang="en-US" sz="1300" b="1">
                <a:cs typeface="Calibri"/>
              </a:rPr>
              <a:t> Islam</a:t>
            </a:r>
          </a:p>
          <a:p>
            <a:pPr algn="ctr"/>
            <a:r>
              <a:rPr lang="en-US" sz="1300">
                <a:cs typeface="Calibri"/>
              </a:rPr>
              <a:t>Record Keeping Coordinator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6A0AE4C-F39C-37F9-F191-E5A4A1970FA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38418"/>
          <a:stretch/>
        </p:blipFill>
        <p:spPr>
          <a:xfrm>
            <a:off x="2021628" y="3939368"/>
            <a:ext cx="1449779" cy="180942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BA86B66-5429-9114-EED7-4BC7070FACD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638" t="17048" r="2107" b="2509"/>
          <a:stretch/>
        </p:blipFill>
        <p:spPr>
          <a:xfrm>
            <a:off x="3986438" y="3939368"/>
            <a:ext cx="1954383" cy="1809427"/>
          </a:xfrm>
          <a:prstGeom prst="rect">
            <a:avLst/>
          </a:prstGeom>
        </p:spPr>
      </p:pic>
      <p:pic>
        <p:nvPicPr>
          <p:cNvPr id="21" name="Picture 20" descr="A person with long brown hair&#10;&#10;Description automatically generated">
            <a:extLst>
              <a:ext uri="{FF2B5EF4-FFF2-40B4-BE49-F238E27FC236}">
                <a16:creationId xmlns:a16="http://schemas.microsoft.com/office/drawing/2014/main" id="{133154BB-B7DD-AB35-6E48-AA0579EE4C8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77228" y="4032763"/>
            <a:ext cx="1235091" cy="1734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1002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913C9F-6643-4804-80CF-86A24282F4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3269" y="568880"/>
            <a:ext cx="6281873" cy="64013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3200" b="1">
                <a:solidFill>
                  <a:srgbClr val="FF0000"/>
                </a:solidFill>
              </a:rPr>
              <a:t>Internship Working Group</a:t>
            </a:r>
            <a:endParaRPr lang="en-US" sz="400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8BFE47B-40A3-4ADD-AFE4-05ECADC7C6E5}"/>
              </a:ext>
            </a:extLst>
          </p:cNvPr>
          <p:cNvSpPr txBox="1">
            <a:spLocks/>
          </p:cNvSpPr>
          <p:nvPr/>
        </p:nvSpPr>
        <p:spPr>
          <a:xfrm>
            <a:off x="802906" y="2343575"/>
            <a:ext cx="3498979" cy="2456442"/>
          </a:xfrm>
          <a:prstGeom prst="rect">
            <a:avLst/>
          </a:prstGeom>
        </p:spPr>
        <p:txBody>
          <a:bodyPr vert="horz" lIns="228600" tIns="228600" rIns="228600" bIns="228600" rtlCol="0" anchor="ctr">
            <a:normAutofit fontScale="97500" lnSpcReduction="10000"/>
          </a:bodyPr>
          <a:lstStyle>
            <a:lvl1pPr algn="ctr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b="0" i="0" kern="1200" cap="none" spc="-150">
                <a:solidFill>
                  <a:srgbClr val="FFFEFF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cap="all">
                <a:ea typeface="+mj-lt"/>
                <a:cs typeface="+mj-lt"/>
              </a:rPr>
              <a:t>Job responsibility </a:t>
            </a:r>
            <a:br>
              <a:rPr lang="en-US" b="1" cap="all">
                <a:ea typeface="+mj-lt"/>
                <a:cs typeface="+mj-lt"/>
              </a:rPr>
            </a:br>
            <a:r>
              <a:rPr lang="en-US" b="1" cap="all">
                <a:ea typeface="+mj-lt"/>
                <a:cs typeface="+mj-lt"/>
              </a:rPr>
              <a:t>in working groups:</a:t>
            </a:r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6066D27-30D9-4902-AD1D-9902931A331E}"/>
              </a:ext>
            </a:extLst>
          </p:cNvPr>
          <p:cNvSpPr txBox="1"/>
          <p:nvPr/>
        </p:nvSpPr>
        <p:spPr>
          <a:xfrm>
            <a:off x="940939" y="1786980"/>
            <a:ext cx="3330575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>
                <a:solidFill>
                  <a:schemeClr val="bg1"/>
                </a:solidFill>
              </a:rPr>
              <a:t>MIAB HR– miabhr@yorku.ca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65F0936-202E-217A-8DCE-262A95447A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932990"/>
            <a:ext cx="4016433" cy="3038021"/>
          </a:xfrm>
        </p:spPr>
        <p:txBody>
          <a:bodyPr>
            <a:normAutofit/>
          </a:bodyPr>
          <a:lstStyle/>
          <a:p>
            <a:r>
              <a:rPr lang="en-US" b="1" cap="all">
                <a:ea typeface="+mj-lt"/>
                <a:cs typeface="+mj-lt"/>
              </a:rPr>
              <a:t>Job Responsibility In Working Groups</a:t>
            </a: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18066CE-7941-A8AC-55E1-0A66F20C5C53}"/>
              </a:ext>
            </a:extLst>
          </p:cNvPr>
          <p:cNvSpPr txBox="1"/>
          <p:nvPr/>
        </p:nvSpPr>
        <p:spPr>
          <a:xfrm>
            <a:off x="4984643" y="1382286"/>
            <a:ext cx="6281874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>
                <a:ea typeface="+mn-lt"/>
                <a:cs typeface="+mn-lt"/>
              </a:rPr>
              <a:t>Attend weekly meetings and review a predetermine agenda </a:t>
            </a:r>
            <a:endParaRPr lang="en-US" sz="20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>
                <a:ea typeface="+mn-lt"/>
                <a:cs typeface="+mn-lt"/>
              </a:rPr>
              <a:t>Alternate chairing and minute taking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>
                <a:ea typeface="+mn-lt"/>
                <a:cs typeface="+mn-lt"/>
              </a:rPr>
              <a:t>Provide a platform to linked  students, employers and interns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>
                <a:ea typeface="+mn-lt"/>
                <a:cs typeface="+mn-lt"/>
              </a:rPr>
              <a:t>Assist students in the internship process, course registration, co-op permit application for international students,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>
                <a:ea typeface="+mn-lt"/>
                <a:cs typeface="+mn-lt"/>
              </a:rPr>
              <a:t>Provide information on professional associations and qualifications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>
                <a:ea typeface="+mn-lt"/>
                <a:cs typeface="+mn-lt"/>
              </a:rPr>
              <a:t>Manage  MIABEMPL &amp; MIABSTUD &amp; MIABINT email accounts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/>
              <a:t>Assist in presentation coordination and meetings</a:t>
            </a:r>
          </a:p>
        </p:txBody>
      </p:sp>
    </p:spTree>
    <p:extLst>
      <p:ext uri="{BB962C8B-B14F-4D97-AF65-F5344CB8AC3E}">
        <p14:creationId xmlns:p14="http://schemas.microsoft.com/office/powerpoint/2010/main" val="16055494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D5EA40-A545-4282-A8B7-99E6C2C88F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932990"/>
            <a:ext cx="4016433" cy="3038021"/>
          </a:xfrm>
        </p:spPr>
        <p:txBody>
          <a:bodyPr>
            <a:normAutofit/>
          </a:bodyPr>
          <a:lstStyle/>
          <a:p>
            <a:r>
              <a:rPr lang="en-US" b="1" cap="all">
                <a:ea typeface="+mj-lt"/>
                <a:cs typeface="+mj-lt"/>
              </a:rPr>
              <a:t>Job Responsibility In Working Groups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F3284C-F435-4F7C-ACAD-BFCC597759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73708" y="738414"/>
            <a:ext cx="6519722" cy="4764611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000" b="1">
                <a:solidFill>
                  <a:srgbClr val="FF0000"/>
                </a:solidFill>
                <a:ea typeface="+mn-lt"/>
                <a:cs typeface="+mn-lt"/>
              </a:rPr>
              <a:t> </a:t>
            </a:r>
            <a:r>
              <a:rPr lang="en-US" sz="3000" b="1">
                <a:solidFill>
                  <a:srgbClr val="FF0000"/>
                </a:solidFill>
                <a:ea typeface="+mn-lt"/>
                <a:cs typeface="+mn-lt"/>
              </a:rPr>
              <a:t>Alu</a:t>
            </a:r>
            <a:r>
              <a:rPr lang="en-US" altLang="zh-CN" sz="3000" b="1">
                <a:solidFill>
                  <a:srgbClr val="FF0000"/>
                </a:solidFill>
                <a:ea typeface="+mn-lt"/>
                <a:cs typeface="+mn-lt"/>
              </a:rPr>
              <a:t>mni &amp; Mentoring Working Groups</a:t>
            </a:r>
          </a:p>
          <a:p>
            <a:pPr marL="0" indent="0">
              <a:buNone/>
            </a:pPr>
            <a:r>
              <a:rPr lang="en-US" sz="3000" b="1">
                <a:solidFill>
                  <a:srgbClr val="FF0000"/>
                </a:solidFill>
                <a:ea typeface="+mn-lt"/>
                <a:cs typeface="+mn-lt"/>
              </a:rPr>
              <a:t>@</a:t>
            </a:r>
            <a:r>
              <a:rPr lang="en-US" sz="3000" b="1" err="1">
                <a:solidFill>
                  <a:srgbClr val="FF0000"/>
                </a:solidFill>
                <a:ea typeface="+mn-lt"/>
                <a:cs typeface="+mn-lt"/>
              </a:rPr>
              <a:t>miabalum</a:t>
            </a:r>
            <a:r>
              <a:rPr lang="en-US" sz="3000" b="1">
                <a:solidFill>
                  <a:srgbClr val="FF0000"/>
                </a:solidFill>
                <a:ea typeface="+mn-lt"/>
                <a:cs typeface="+mn-lt"/>
              </a:rPr>
              <a:t> &amp; @</a:t>
            </a:r>
            <a:r>
              <a:rPr lang="en-US" sz="3000" b="1" err="1">
                <a:solidFill>
                  <a:srgbClr val="FF0000"/>
                </a:solidFill>
                <a:ea typeface="+mn-lt"/>
                <a:cs typeface="+mn-lt"/>
              </a:rPr>
              <a:t>miabment</a:t>
            </a:r>
            <a:r>
              <a:rPr lang="en-US" sz="3000" b="1">
                <a:solidFill>
                  <a:srgbClr val="FF0000"/>
                </a:solidFill>
                <a:ea typeface="+mn-lt"/>
                <a:cs typeface="+mn-lt"/>
              </a:rPr>
              <a:t>: </a:t>
            </a:r>
            <a:endParaRPr lang="en-US" sz="3000">
              <a:solidFill>
                <a:srgbClr val="FF0000"/>
              </a:solidFill>
            </a:endParaRPr>
          </a:p>
          <a:p>
            <a:r>
              <a:rPr lang="en-US" sz="2600">
                <a:ea typeface="+mn-lt"/>
                <a:cs typeface="+mn-lt"/>
              </a:rPr>
              <a:t>Attend all the meetings weekly, chair and take the minutes of the meetings </a:t>
            </a:r>
            <a:endParaRPr lang="en-US" sz="2600"/>
          </a:p>
          <a:p>
            <a:r>
              <a:rPr lang="en-US" sz="2600">
                <a:ea typeface="+mn-lt"/>
                <a:cs typeface="+mn-lt"/>
              </a:rPr>
              <a:t>Manage  MIABALUM &amp; MIABMENT email accounts</a:t>
            </a:r>
            <a:endParaRPr lang="en-US" sz="2600"/>
          </a:p>
          <a:p>
            <a:r>
              <a:rPr lang="en-US" sz="2600">
                <a:ea typeface="+mn-lt"/>
                <a:cs typeface="+mn-lt"/>
              </a:rPr>
              <a:t>Monitoring of all MIAB working groups activities</a:t>
            </a:r>
            <a:endParaRPr lang="en-US" sz="2600"/>
          </a:p>
          <a:p>
            <a:r>
              <a:rPr lang="en-US" sz="2600">
                <a:ea typeface="+mn-lt"/>
                <a:cs typeface="+mn-lt"/>
              </a:rPr>
              <a:t>Report details of the latest work process of Alumni Liaison &amp; Mentoring working group</a:t>
            </a:r>
            <a:endParaRPr lang="en-US" sz="2600"/>
          </a:p>
          <a:p>
            <a:r>
              <a:rPr lang="en-US" sz="2600">
                <a:ea typeface="+mn-lt"/>
                <a:cs typeface="+mn-lt"/>
              </a:rPr>
              <a:t>Oversight MIAB website (Alumni and Mentoring)     </a:t>
            </a:r>
            <a:endParaRPr lang="en-US" sz="2600"/>
          </a:p>
          <a:p>
            <a:r>
              <a:rPr lang="en-US" sz="2600">
                <a:ea typeface="+mn-lt"/>
                <a:cs typeface="+mn-lt"/>
              </a:rPr>
              <a:t>Prepare the mentoring related content and provide in student newsletters</a:t>
            </a:r>
            <a:endParaRPr lang="en-US" sz="26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F075E7-2517-4818-8CE6-A4D8ECF549E9}"/>
              </a:ext>
            </a:extLst>
          </p:cNvPr>
          <p:cNvSpPr txBox="1"/>
          <p:nvPr/>
        </p:nvSpPr>
        <p:spPr>
          <a:xfrm>
            <a:off x="1057275" y="1763713"/>
            <a:ext cx="3330575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>
                <a:solidFill>
                  <a:schemeClr val="bg1"/>
                </a:solidFill>
              </a:rPr>
              <a:t>MIAB HR – miabhr@yorku.ca</a:t>
            </a:r>
          </a:p>
        </p:txBody>
      </p:sp>
    </p:spTree>
    <p:extLst>
      <p:ext uri="{BB962C8B-B14F-4D97-AF65-F5344CB8AC3E}">
        <p14:creationId xmlns:p14="http://schemas.microsoft.com/office/powerpoint/2010/main" val="5633896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A208A14-E52E-643F-2424-F98FCF866869}"/>
              </a:ext>
            </a:extLst>
          </p:cNvPr>
          <p:cNvSpPr txBox="1"/>
          <p:nvPr/>
        </p:nvSpPr>
        <p:spPr>
          <a:xfrm>
            <a:off x="4830892" y="859679"/>
            <a:ext cx="6757050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</a:rPr>
              <a:t>Branding and Communication Working Group (@</a:t>
            </a:r>
            <a:r>
              <a:rPr lang="en-US" sz="2400" b="1" err="1">
                <a:solidFill>
                  <a:srgbClr val="FF0000"/>
                </a:solidFill>
              </a:rPr>
              <a:t>miabuni</a:t>
            </a:r>
            <a:r>
              <a:rPr lang="en-US" sz="2400" b="1">
                <a:solidFill>
                  <a:srgbClr val="FF0000"/>
                </a:solidFill>
              </a:rPr>
              <a:t>) :</a:t>
            </a:r>
            <a:endParaRPr lang="en-US" sz="2400">
              <a:solidFill>
                <a:srgbClr val="000000"/>
              </a:solidFill>
            </a:endParaRPr>
          </a:p>
          <a:p>
            <a:r>
              <a:rPr lang="en-US" sz="2400">
                <a:ea typeface="+mn-lt"/>
                <a:cs typeface="+mn-lt"/>
              </a:rPr>
              <a:t>BCWG is mainly responsible for the operation of the MIAB website, social media and communications.</a:t>
            </a:r>
            <a:endParaRPr lang="en-US" sz="2400">
              <a:solidFill>
                <a:srgbClr val="000000"/>
              </a:solidFill>
            </a:endParaRPr>
          </a:p>
          <a:p>
            <a:endParaRPr lang="en-US" sz="2400">
              <a:solidFill>
                <a:srgbClr val="000000"/>
              </a:solidFill>
            </a:endParaRPr>
          </a:p>
          <a:p>
            <a:r>
              <a:rPr lang="en-US" sz="2400" b="1">
                <a:solidFill>
                  <a:srgbClr val="FF0000"/>
                </a:solidFill>
              </a:rPr>
              <a:t>Careers Development Working Group (@</a:t>
            </a:r>
            <a:r>
              <a:rPr lang="en-US" sz="2400" b="1" err="1">
                <a:solidFill>
                  <a:srgbClr val="FF0000"/>
                </a:solidFill>
              </a:rPr>
              <a:t>miabenrl</a:t>
            </a:r>
            <a:r>
              <a:rPr lang="en-US" sz="2400" b="1">
                <a:solidFill>
                  <a:srgbClr val="FF0000"/>
                </a:solidFill>
              </a:rPr>
              <a:t>)  :</a:t>
            </a:r>
            <a:endParaRPr lang="en-US" sz="2400" b="1">
              <a:solidFill>
                <a:srgbClr val="FF0000"/>
              </a:solidFill>
              <a:ea typeface="+mn-lt"/>
              <a:cs typeface="+mn-lt"/>
            </a:endParaRPr>
          </a:p>
          <a:p>
            <a:r>
              <a:rPr lang="en-US" sz="2400">
                <a:ea typeface="+mn-lt"/>
                <a:cs typeface="+mn-lt"/>
              </a:rPr>
              <a:t> Prepare and develop monthly Career Skills Sessions</a:t>
            </a:r>
          </a:p>
          <a:p>
            <a:r>
              <a:rPr lang="en-US" sz="2400">
                <a:ea typeface="+mn-lt"/>
                <a:cs typeface="+mn-lt"/>
              </a:rPr>
              <a:t>Organize the Career Skills Sessions Survey</a:t>
            </a:r>
          </a:p>
          <a:p>
            <a:r>
              <a:rPr lang="en-US" sz="2400">
                <a:ea typeface="+mn-lt"/>
                <a:cs typeface="+mn-lt"/>
              </a:rPr>
              <a:t>Contact with alumni and Career Center to develop Career Skills Sessions.</a:t>
            </a:r>
          </a:p>
          <a:p>
            <a:r>
              <a:rPr lang="en-US" sz="2400">
                <a:ea typeface="+mn-lt"/>
                <a:cs typeface="+mn-lt"/>
              </a:rPr>
              <a:t>Inform alumni that we are providing Career Skills Sessions for them and current students.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320F25D-C75C-DBE1-6C30-423100CC0553}"/>
              </a:ext>
            </a:extLst>
          </p:cNvPr>
          <p:cNvSpPr txBox="1">
            <a:spLocks/>
          </p:cNvSpPr>
          <p:nvPr/>
        </p:nvSpPr>
        <p:spPr>
          <a:xfrm>
            <a:off x="838199" y="1932990"/>
            <a:ext cx="4016433" cy="30380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cap="all">
                <a:ea typeface="+mj-lt"/>
                <a:cs typeface="+mj-lt"/>
              </a:rPr>
              <a:t>Job Responsibility In Working Groups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1933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AF0B609-34B8-4D72-9E14-98662B8ED642}"/>
              </a:ext>
            </a:extLst>
          </p:cNvPr>
          <p:cNvSpPr txBox="1"/>
          <p:nvPr/>
        </p:nvSpPr>
        <p:spPr>
          <a:xfrm>
            <a:off x="1057275" y="1763713"/>
            <a:ext cx="3330575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>
                <a:solidFill>
                  <a:schemeClr val="bg1"/>
                </a:solidFill>
              </a:rPr>
              <a:t>MIAB HR – miabhr@yorku.ca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BBEC653-4B6D-D61A-07DC-1EFB976D953A}"/>
              </a:ext>
            </a:extLst>
          </p:cNvPr>
          <p:cNvSpPr txBox="1">
            <a:spLocks/>
          </p:cNvSpPr>
          <p:nvPr/>
        </p:nvSpPr>
        <p:spPr>
          <a:xfrm>
            <a:off x="838199" y="1932990"/>
            <a:ext cx="4016433" cy="30380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cap="all">
                <a:ea typeface="+mj-lt"/>
                <a:cs typeface="+mj-lt"/>
              </a:rPr>
              <a:t>Job Responsibility In Working Groups</a:t>
            </a:r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AF565EF-B661-B1FB-FBF0-2D786F2E78B5}"/>
              </a:ext>
            </a:extLst>
          </p:cNvPr>
          <p:cNvSpPr txBox="1"/>
          <p:nvPr/>
        </p:nvSpPr>
        <p:spPr>
          <a:xfrm>
            <a:off x="4854632" y="745116"/>
            <a:ext cx="6807951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400" b="1">
                <a:solidFill>
                  <a:srgbClr val="FF0000"/>
                </a:solidFill>
                <a:ea typeface="+mn-lt"/>
                <a:cs typeface="+mn-lt"/>
              </a:rPr>
              <a:t>Alumni Liaison &amp; Mentoring Working Group (@</a:t>
            </a:r>
            <a:r>
              <a:rPr lang="en-US" sz="2400" b="1" err="1">
                <a:solidFill>
                  <a:srgbClr val="FF0000"/>
                </a:solidFill>
                <a:ea typeface="+mn-lt"/>
                <a:cs typeface="+mn-lt"/>
              </a:rPr>
              <a:t>miabment</a:t>
            </a:r>
            <a:r>
              <a:rPr lang="en-US" sz="2400" b="1">
                <a:solidFill>
                  <a:srgbClr val="FF0000"/>
                </a:solidFill>
                <a:ea typeface="+mn-lt"/>
                <a:cs typeface="+mn-lt"/>
              </a:rPr>
              <a:t>):</a:t>
            </a:r>
            <a:endParaRPr lang="en-US" sz="2400">
              <a:solidFill>
                <a:srgbClr val="FF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ea typeface="+mn-lt"/>
                <a:cs typeface="+mn-lt"/>
              </a:rPr>
              <a:t>Attend all the meetings as chair or minute taker. 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ea typeface="+mn-lt"/>
                <a:cs typeface="+mn-lt"/>
              </a:rPr>
              <a:t>Maintain a solid arrangement of administration the Mentoring Program</a:t>
            </a:r>
            <a:endParaRPr lang="en-US" sz="2000"/>
          </a:p>
          <a:p>
            <a:pPr marL="0" indent="0">
              <a:buNone/>
            </a:pPr>
            <a:r>
              <a:rPr lang="en-US" sz="2400" b="1">
                <a:solidFill>
                  <a:srgbClr val="FF0000"/>
                </a:solidFill>
                <a:ea typeface="+mn-lt"/>
                <a:cs typeface="+mn-lt"/>
              </a:rPr>
              <a:t>Alumni Board (@</a:t>
            </a:r>
            <a:r>
              <a:rPr lang="en-US" sz="2400" b="1" err="1">
                <a:solidFill>
                  <a:srgbClr val="FF0000"/>
                </a:solidFill>
                <a:ea typeface="+mn-lt"/>
                <a:cs typeface="+mn-lt"/>
              </a:rPr>
              <a:t>miabalum</a:t>
            </a:r>
            <a:r>
              <a:rPr lang="en-US" sz="2400" b="1">
                <a:solidFill>
                  <a:srgbClr val="FF0000"/>
                </a:solidFill>
                <a:ea typeface="+mn-lt"/>
                <a:cs typeface="+mn-lt"/>
              </a:rPr>
              <a:t>):</a:t>
            </a:r>
            <a:endParaRPr lang="en-US" sz="2400">
              <a:solidFill>
                <a:srgbClr val="FF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ea typeface="+mn-lt"/>
                <a:cs typeface="+mn-lt"/>
              </a:rPr>
              <a:t>Attend the Alumni Board meetings and take the minutes.</a:t>
            </a:r>
            <a:endParaRPr lang="en-US" sz="200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ea typeface="+mn-lt"/>
                <a:cs typeface="+mn-lt"/>
              </a:rPr>
              <a:t>Prepare the Alumni and mentoring-related news content and provide it in the Alumni Newsletters.</a:t>
            </a:r>
            <a:endParaRPr lang="en-US" sz="2000"/>
          </a:p>
          <a:p>
            <a:pPr marL="0" indent="0">
              <a:buNone/>
            </a:pPr>
            <a:r>
              <a:rPr lang="en-US" sz="2400" b="1">
                <a:solidFill>
                  <a:srgbClr val="FF0000"/>
                </a:solidFill>
                <a:ea typeface="+mn-lt"/>
                <a:cs typeface="+mn-lt"/>
              </a:rPr>
              <a:t>LinkedIn </a:t>
            </a:r>
            <a:r>
              <a:rPr lang="en-US" sz="2400" b="1" err="1">
                <a:solidFill>
                  <a:srgbClr val="FF0000"/>
                </a:solidFill>
                <a:ea typeface="+mn-lt"/>
                <a:cs typeface="+mn-lt"/>
              </a:rPr>
              <a:t>SubCommittee</a:t>
            </a:r>
            <a:r>
              <a:rPr lang="en-US" sz="2400" b="1">
                <a:solidFill>
                  <a:srgbClr val="FF0000"/>
                </a:solidFill>
                <a:ea typeface="+mn-lt"/>
                <a:cs typeface="+mn-lt"/>
              </a:rPr>
              <a:t> (members):</a:t>
            </a:r>
            <a:endParaRPr lang="en-US" sz="2400">
              <a:solidFill>
                <a:srgbClr val="FF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ea typeface="+mn-lt"/>
                <a:cs typeface="+mn-lt"/>
              </a:rPr>
              <a:t>Prepare LinkedIn Job Posting report weekly </a:t>
            </a:r>
            <a:endParaRPr lang="en-US" sz="200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ea typeface="+mn-lt"/>
                <a:cs typeface="+mn-lt"/>
              </a:rPr>
              <a:t>Prepare the mentoring related content and provide it in the LinkedIn newsletter and, also our LinkedIn bulletin.</a:t>
            </a:r>
            <a:endParaRPr lang="en-US" sz="200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ea typeface="+mn-lt"/>
                <a:cs typeface="+mn-lt"/>
              </a:rPr>
              <a:t>Find the </a:t>
            </a:r>
            <a:r>
              <a:rPr lang="en-US" sz="2000" err="1">
                <a:ea typeface="+mn-lt"/>
                <a:cs typeface="+mn-lt"/>
              </a:rPr>
              <a:t>MFAc</a:t>
            </a:r>
            <a:r>
              <a:rPr lang="en-US" sz="2000">
                <a:ea typeface="+mn-lt"/>
                <a:cs typeface="+mn-lt"/>
              </a:rPr>
              <a:t> alumni on LinkedIn and invite them to join the mentoring program, career skills sessions and MIAB governance</a:t>
            </a: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9338095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A020B7-92D6-E558-2A0F-696A7DF57B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987" y="3818964"/>
            <a:ext cx="1888013" cy="912753"/>
          </a:xfrm>
        </p:spPr>
        <p:txBody>
          <a:bodyPr/>
          <a:lstStyle/>
          <a:p>
            <a:r>
              <a:rPr lang="en-US" b="1">
                <a:solidFill>
                  <a:schemeClr val="bg1"/>
                </a:solidFill>
              </a:rPr>
              <a:t>Agenda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C0096AD4-DA61-8286-CC69-CB0667F9C4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7358432"/>
              </p:ext>
            </p:extLst>
          </p:nvPr>
        </p:nvGraphicFramePr>
        <p:xfrm>
          <a:off x="2702943" y="258792"/>
          <a:ext cx="9396273" cy="58797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82008">
                  <a:extLst>
                    <a:ext uri="{9D8B030D-6E8A-4147-A177-3AD203B41FA5}">
                      <a16:colId xmlns:a16="http://schemas.microsoft.com/office/drawing/2014/main" val="2492840805"/>
                    </a:ext>
                  </a:extLst>
                </a:gridCol>
                <a:gridCol w="3614265">
                  <a:extLst>
                    <a:ext uri="{9D8B030D-6E8A-4147-A177-3AD203B41FA5}">
                      <a16:colId xmlns:a16="http://schemas.microsoft.com/office/drawing/2014/main" val="4176775832"/>
                    </a:ext>
                  </a:extLst>
                </a:gridCol>
              </a:tblGrid>
              <a:tr h="543240"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CA" sz="2300" u="none" strike="noStrike">
                          <a:effectLst/>
                        </a:rPr>
                        <a:t>MIAB </a:t>
                      </a:r>
                      <a:r>
                        <a:rPr lang="en-CA" sz="2300" u="none" strike="noStrike" err="1">
                          <a:effectLst/>
                        </a:rPr>
                        <a:t>MFAc</a:t>
                      </a:r>
                      <a:r>
                        <a:rPr lang="en-CA" sz="2300" u="none" strike="noStrike">
                          <a:effectLst/>
                        </a:rPr>
                        <a:t> Orientation Networking Event - MO23</a:t>
                      </a:r>
                      <a:endParaRPr lang="en-CA" sz="2300" b="1" i="0" u="none" strike="noStrike">
                        <a:solidFill>
                          <a:srgbClr val="FEFFFE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43" marR="8543" marT="8543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6940155"/>
                  </a:ext>
                </a:extLst>
              </a:tr>
              <a:tr h="351509"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CA" sz="1800" u="none" strike="noStrike">
                          <a:effectLst/>
                        </a:rPr>
                        <a:t>Sunday Jan 7, 2024, 10:00 am - 11:30 am</a:t>
                      </a:r>
                      <a:endParaRPr lang="en-CA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43" marR="8543" marT="8543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51647"/>
                  </a:ext>
                </a:extLst>
              </a:tr>
              <a:tr h="351509"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CA" sz="1800" u="none" strike="noStrike">
                          <a:effectLst/>
                        </a:rPr>
                        <a:t> Co - Chair: Xuejing (Amy) Yue &amp; Professor Tony Stanco</a:t>
                      </a:r>
                      <a:endParaRPr lang="en-CA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43" marR="8543" marT="8543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7961990"/>
                  </a:ext>
                </a:extLst>
              </a:tr>
              <a:tr h="415419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CA" sz="1800" b="1" u="none" strike="noStrike">
                          <a:effectLst/>
                        </a:rPr>
                        <a:t>Presentation</a:t>
                      </a:r>
                      <a:endParaRPr lang="en-CA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43" marR="8543" marT="854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CA" sz="1800" b="1" u="none" strike="noStrike">
                          <a:effectLst/>
                        </a:rPr>
                        <a:t>Event Schedule</a:t>
                      </a:r>
                      <a:endParaRPr lang="en-CA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43" marR="8543" marT="8543" marB="0" anchor="ctr"/>
                </a:tc>
                <a:extLst>
                  <a:ext uri="{0D108BD9-81ED-4DB2-BD59-A6C34878D82A}">
                    <a16:rowId xmlns:a16="http://schemas.microsoft.com/office/drawing/2014/main" val="1750130677"/>
                  </a:ext>
                </a:extLst>
              </a:tr>
              <a:tr h="351509">
                <a:tc>
                  <a:txBody>
                    <a:bodyPr/>
                    <a:lstStyle/>
                    <a:p>
                      <a:pPr algn="l" rtl="0" fontAlgn="ctr"/>
                      <a:r>
                        <a:rPr lang="en-CA" sz="1800" u="none" strike="noStrike">
                          <a:effectLst/>
                        </a:rPr>
                        <a:t>Welcome - Professor Tony Stanco</a:t>
                      </a:r>
                      <a:endParaRPr lang="en-CA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43" marR="8543" marT="854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CA" sz="1800" u="none" strike="noStrike">
                          <a:effectLst/>
                        </a:rPr>
                        <a:t>3 mins, 10:05-10:08 </a:t>
                      </a:r>
                      <a:endParaRPr lang="en-CA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43" marR="8543" marT="8543" marB="0" anchor="ctr"/>
                </a:tc>
                <a:extLst>
                  <a:ext uri="{0D108BD9-81ED-4DB2-BD59-A6C34878D82A}">
                    <a16:rowId xmlns:a16="http://schemas.microsoft.com/office/drawing/2014/main" val="3227476112"/>
                  </a:ext>
                </a:extLst>
              </a:tr>
              <a:tr h="351509">
                <a:tc>
                  <a:txBody>
                    <a:bodyPr/>
                    <a:lstStyle/>
                    <a:p>
                      <a:pPr algn="l" rtl="0" fontAlgn="ctr"/>
                      <a:r>
                        <a:rPr lang="en-CA" sz="1800" u="none" strike="noStrike">
                          <a:effectLst/>
                        </a:rPr>
                        <a:t>1. Introduction to MIAB - Professor Taslima Nasreen</a:t>
                      </a:r>
                    </a:p>
                  </a:txBody>
                  <a:tcPr marL="8543" marR="8543" marT="854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CA" sz="1800" u="none" strike="noStrike">
                          <a:effectLst/>
                        </a:rPr>
                        <a:t>7 mins, 10:08-10:15</a:t>
                      </a:r>
                      <a:endParaRPr lang="en-CA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43" marR="8543" marT="8543" marB="0" anchor="ctr"/>
                </a:tc>
                <a:extLst>
                  <a:ext uri="{0D108BD9-81ED-4DB2-BD59-A6C34878D82A}">
                    <a16:rowId xmlns:a16="http://schemas.microsoft.com/office/drawing/2014/main" val="623723366"/>
                  </a:ext>
                </a:extLst>
              </a:tr>
              <a:tr h="351509">
                <a:tc>
                  <a:txBody>
                    <a:bodyPr/>
                    <a:lstStyle/>
                    <a:p>
                      <a:pPr algn="l" rtl="0" fontAlgn="ctr"/>
                      <a:r>
                        <a:rPr lang="en-CA" sz="1800" u="none" strike="noStrike">
                          <a:effectLst/>
                        </a:rPr>
                        <a:t>2. Structure of MIAB – Antoinette </a:t>
                      </a:r>
                      <a:r>
                        <a:rPr lang="en-CA" sz="1800" u="none" strike="noStrike" err="1">
                          <a:effectLst/>
                        </a:rPr>
                        <a:t>Jacintho</a:t>
                      </a:r>
                      <a:endParaRPr lang="en-CA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43" marR="8543" marT="854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CA" sz="1800" u="none" strike="noStrike">
                          <a:effectLst/>
                        </a:rPr>
                        <a:t>7 mins, 10:15-10:22</a:t>
                      </a:r>
                      <a:endParaRPr lang="en-CA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43" marR="8543" marT="8543" marB="0" anchor="ctr"/>
                </a:tc>
                <a:extLst>
                  <a:ext uri="{0D108BD9-81ED-4DB2-BD59-A6C34878D82A}">
                    <a16:rowId xmlns:a16="http://schemas.microsoft.com/office/drawing/2014/main" val="1330708006"/>
                  </a:ext>
                </a:extLst>
              </a:tr>
              <a:tr h="351509">
                <a:tc>
                  <a:txBody>
                    <a:bodyPr/>
                    <a:lstStyle/>
                    <a:p>
                      <a:pPr algn="l" rtl="0" fontAlgn="ctr"/>
                      <a:r>
                        <a:rPr lang="en-CA" sz="1800" u="none" strike="noStrike">
                          <a:effectLst/>
                        </a:rPr>
                        <a:t>3. Introduction to FACC6850 - Professor Tony Stanco</a:t>
                      </a:r>
                      <a:endParaRPr lang="en-CA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43" marR="8543" marT="854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CA" sz="1800" u="none" strike="noStrike">
                          <a:effectLst/>
                        </a:rPr>
                        <a:t>10 mins, 10:22-10:32</a:t>
                      </a:r>
                      <a:endParaRPr lang="en-CA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43" marR="8543" marT="8543" marB="0" anchor="ctr"/>
                </a:tc>
                <a:extLst>
                  <a:ext uri="{0D108BD9-81ED-4DB2-BD59-A6C34878D82A}">
                    <a16:rowId xmlns:a16="http://schemas.microsoft.com/office/drawing/2014/main" val="2066423020"/>
                  </a:ext>
                </a:extLst>
              </a:tr>
              <a:tr h="351509">
                <a:tc>
                  <a:txBody>
                    <a:bodyPr/>
                    <a:lstStyle/>
                    <a:p>
                      <a:pPr algn="l" rtl="0" fontAlgn="ctr"/>
                      <a:r>
                        <a:rPr lang="en-CA" sz="1800" u="none" strike="noStrike">
                          <a:effectLst/>
                        </a:rPr>
                        <a:t>4. MIAB Website - Amy Yue</a:t>
                      </a:r>
                      <a:endParaRPr lang="en-CA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43" marR="8543" marT="854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CA" sz="1800" u="none" strike="noStrike">
                          <a:effectLst/>
                        </a:rPr>
                        <a:t>10 mins, 10:32-10:42</a:t>
                      </a:r>
                      <a:endParaRPr lang="en-CA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43" marR="8543" marT="8543" marB="0" anchor="ctr"/>
                </a:tc>
                <a:extLst>
                  <a:ext uri="{0D108BD9-81ED-4DB2-BD59-A6C34878D82A}">
                    <a16:rowId xmlns:a16="http://schemas.microsoft.com/office/drawing/2014/main" val="2708658658"/>
                  </a:ext>
                </a:extLst>
              </a:tr>
              <a:tr h="351509">
                <a:tc>
                  <a:txBody>
                    <a:bodyPr/>
                    <a:lstStyle/>
                    <a:p>
                      <a:pPr algn="l" rtl="0" fontAlgn="ctr"/>
                      <a:r>
                        <a:rPr lang="en-CA" sz="1800" u="none" strike="noStrike">
                          <a:effectLst/>
                        </a:rPr>
                        <a:t>5. Career Skills Sessions - Yuxi (John) Lin</a:t>
                      </a:r>
                      <a:endParaRPr lang="en-CA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43" marR="8543" marT="854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CA" sz="1800" u="none" strike="noStrike">
                          <a:effectLst/>
                        </a:rPr>
                        <a:t>7 mins, 10:42-10:49</a:t>
                      </a:r>
                      <a:endParaRPr lang="en-CA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43" marR="8543" marT="8543" marB="0" anchor="ctr"/>
                </a:tc>
                <a:extLst>
                  <a:ext uri="{0D108BD9-81ED-4DB2-BD59-A6C34878D82A}">
                    <a16:rowId xmlns:a16="http://schemas.microsoft.com/office/drawing/2014/main" val="3821642198"/>
                  </a:ext>
                </a:extLst>
              </a:tr>
              <a:tr h="351509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CA" sz="1800" u="none" strike="noStrike">
                          <a:effectLst/>
                        </a:rPr>
                        <a:t>Break</a:t>
                      </a:r>
                      <a:endParaRPr lang="en-CA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43" marR="8543" marT="8543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CA" sz="1800" u="none" strike="noStrike">
                          <a:effectLst/>
                        </a:rPr>
                        <a:t>10 mins, 10:49-10:59</a:t>
                      </a:r>
                      <a:endParaRPr lang="en-CA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43" marR="8543" marT="8543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6564206"/>
                  </a:ext>
                </a:extLst>
              </a:tr>
              <a:tr h="351509">
                <a:tc>
                  <a:txBody>
                    <a:bodyPr/>
                    <a:lstStyle/>
                    <a:p>
                      <a:pPr algn="l" rtl="0" fontAlgn="ctr"/>
                      <a:r>
                        <a:rPr lang="en-CA" sz="1800" u="none" strike="noStrike">
                          <a:effectLst/>
                        </a:rPr>
                        <a:t>6. Student Interface - Krystal</a:t>
                      </a:r>
                      <a:endParaRPr lang="en-CA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43" marR="8543" marT="854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CA" sz="1800" u="none" strike="noStrike">
                          <a:effectLst/>
                        </a:rPr>
                        <a:t>7 mins, 10:59-11:06</a:t>
                      </a:r>
                      <a:endParaRPr lang="en-CA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43" marR="8543" marT="8543" marB="0" anchor="ctr"/>
                </a:tc>
                <a:extLst>
                  <a:ext uri="{0D108BD9-81ED-4DB2-BD59-A6C34878D82A}">
                    <a16:rowId xmlns:a16="http://schemas.microsoft.com/office/drawing/2014/main" val="149031585"/>
                  </a:ext>
                </a:extLst>
              </a:tr>
              <a:tr h="351509">
                <a:tc>
                  <a:txBody>
                    <a:bodyPr/>
                    <a:lstStyle/>
                    <a:p>
                      <a:pPr algn="l" rtl="0" fontAlgn="ctr"/>
                      <a:r>
                        <a:rPr lang="en-CA" sz="1800" u="none" strike="noStrike">
                          <a:effectLst/>
                        </a:rPr>
                        <a:t>7. Employer Interface - Kris</a:t>
                      </a:r>
                      <a:endParaRPr lang="en-CA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43" marR="8543" marT="854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CA" sz="1800" u="none" strike="noStrike">
                          <a:effectLst/>
                        </a:rPr>
                        <a:t>7 mins, 11:06-11:13</a:t>
                      </a:r>
                      <a:endParaRPr lang="en-CA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43" marR="8543" marT="8543" marB="0" anchor="ctr"/>
                </a:tc>
                <a:extLst>
                  <a:ext uri="{0D108BD9-81ED-4DB2-BD59-A6C34878D82A}">
                    <a16:rowId xmlns:a16="http://schemas.microsoft.com/office/drawing/2014/main" val="2814188682"/>
                  </a:ext>
                </a:extLst>
              </a:tr>
              <a:tr h="351509">
                <a:tc>
                  <a:txBody>
                    <a:bodyPr/>
                    <a:lstStyle/>
                    <a:p>
                      <a:pPr algn="l" rtl="0" fontAlgn="ctr"/>
                      <a:r>
                        <a:rPr lang="en-CA" sz="1800" u="none" strike="noStrike">
                          <a:effectLst/>
                        </a:rPr>
                        <a:t>8. Intern and Adviser Placement Coordinator - Felix</a:t>
                      </a:r>
                      <a:endParaRPr lang="en-CA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43" marR="8543" marT="854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CA" sz="1800" u="none" strike="noStrike">
                          <a:effectLst/>
                        </a:rPr>
                        <a:t>7 mins, 11:13-11:20</a:t>
                      </a:r>
                      <a:endParaRPr lang="en-CA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43" marR="8543" marT="8543" marB="0" anchor="ctr"/>
                </a:tc>
                <a:extLst>
                  <a:ext uri="{0D108BD9-81ED-4DB2-BD59-A6C34878D82A}">
                    <a16:rowId xmlns:a16="http://schemas.microsoft.com/office/drawing/2014/main" val="3330118445"/>
                  </a:ext>
                </a:extLst>
              </a:tr>
              <a:tr h="351509">
                <a:tc>
                  <a:txBody>
                    <a:bodyPr/>
                    <a:lstStyle/>
                    <a:p>
                      <a:pPr algn="l" rtl="0" fontAlgn="ctr"/>
                      <a:r>
                        <a:rPr lang="en-CA" sz="1800" u="none" strike="noStrike">
                          <a:effectLst/>
                        </a:rPr>
                        <a:t>9. Alumni and Mentoring - Mark &amp; Judith</a:t>
                      </a:r>
                      <a:endParaRPr lang="en-CA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43" marR="8543" marT="854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CA" sz="1800" u="none" strike="noStrike">
                          <a:effectLst/>
                        </a:rPr>
                        <a:t>7 mins, 11:20-11:27</a:t>
                      </a:r>
                      <a:endParaRPr lang="en-CA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43" marR="8543" marT="8543" marB="0" anchor="ctr"/>
                </a:tc>
                <a:extLst>
                  <a:ext uri="{0D108BD9-81ED-4DB2-BD59-A6C34878D82A}">
                    <a16:rowId xmlns:a16="http://schemas.microsoft.com/office/drawing/2014/main" val="3225095969"/>
                  </a:ext>
                </a:extLst>
              </a:tr>
              <a:tr h="351509">
                <a:tc>
                  <a:txBody>
                    <a:bodyPr/>
                    <a:lstStyle/>
                    <a:p>
                      <a:pPr algn="l" rtl="0" fontAlgn="ctr"/>
                      <a:r>
                        <a:rPr lang="en-CA" sz="1800" u="none" strike="noStrike">
                          <a:effectLst/>
                        </a:rPr>
                        <a:t>10. Completion of survey - Yuxi (John) Lin</a:t>
                      </a:r>
                      <a:endParaRPr lang="en-CA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43" marR="8543" marT="854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CA" sz="1800" u="none" strike="noStrike">
                          <a:effectLst/>
                        </a:rPr>
                        <a:t>3mins, 11:27-11:30</a:t>
                      </a:r>
                      <a:endParaRPr lang="en-CA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43" marR="8543" marT="8543" marB="0" anchor="ctr"/>
                </a:tc>
                <a:extLst>
                  <a:ext uri="{0D108BD9-81ED-4DB2-BD59-A6C34878D82A}">
                    <a16:rowId xmlns:a16="http://schemas.microsoft.com/office/drawing/2014/main" val="17452639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303394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97246FD-EF03-5AAC-FD2B-5D64D6D3D6DE}"/>
              </a:ext>
            </a:extLst>
          </p:cNvPr>
          <p:cNvSpPr txBox="1"/>
          <p:nvPr/>
        </p:nvSpPr>
        <p:spPr>
          <a:xfrm>
            <a:off x="3295996" y="2644479"/>
            <a:ext cx="609322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3600" i="1">
                <a:cs typeface="Calibri"/>
              </a:rPr>
              <a:t>For further information, please email to</a:t>
            </a:r>
          </a:p>
          <a:p>
            <a:pPr marL="0" indent="0">
              <a:buNone/>
            </a:pPr>
            <a:r>
              <a:rPr lang="en-US" sz="3600" i="1" err="1">
                <a:solidFill>
                  <a:schemeClr val="accent3"/>
                </a:solidFill>
                <a:cs typeface="Calibri"/>
              </a:rPr>
              <a:t>miabhr@yorku.ca</a:t>
            </a:r>
            <a:endParaRPr lang="en-US" sz="3600" i="1">
              <a:solidFill>
                <a:schemeClr val="accent3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163478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B6A60F-4A32-8851-2A82-AA5CE097BD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>
                <a:cs typeface="Segoe UI"/>
              </a:rPr>
              <a:t>Introduction to FACC 6850 -​</a:t>
            </a:r>
            <a:br>
              <a:rPr lang="en-US" sz="6000">
                <a:cs typeface="Segoe UI"/>
              </a:rPr>
            </a:br>
            <a:r>
              <a:rPr lang="en-US" sz="6000">
                <a:cs typeface="Segoe UI"/>
              </a:rPr>
              <a:t>Professor Tony </a:t>
            </a:r>
            <a:r>
              <a:rPr lang="en-US" sz="6000" err="1">
                <a:cs typeface="Segoe UI"/>
              </a:rPr>
              <a:t>Stanco</a:t>
            </a:r>
            <a:r>
              <a:rPr lang="en-US" sz="6000">
                <a:cs typeface="Segoe UI"/>
              </a:rPr>
              <a:t>​</a:t>
            </a:r>
            <a:br>
              <a:rPr lang="en-US" sz="6000">
                <a:cs typeface="Segoe UI"/>
              </a:rPr>
            </a:b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732785-775C-7595-441D-16DACD822B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3600">
                <a:solidFill>
                  <a:schemeClr val="bg1"/>
                </a:solidFill>
                <a:cs typeface="Segoe UI"/>
              </a:rPr>
              <a:t>Co teaches with Professor Paul Evans​</a:t>
            </a:r>
            <a:endParaRPr lang="en-US" sz="3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30577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282281-1BF9-4554-B01A-074F68E9F9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628" y="384321"/>
            <a:ext cx="11248374" cy="1550669"/>
          </a:xfrm>
        </p:spPr>
        <p:txBody>
          <a:bodyPr>
            <a:normAutofit/>
          </a:bodyPr>
          <a:lstStyle/>
          <a:p>
            <a:r>
              <a:rPr lang="en-US" sz="4000" b="1">
                <a:solidFill>
                  <a:srgbClr val="FF0000"/>
                </a:solidFill>
              </a:rPr>
              <a:t>FACC 6850</a:t>
            </a:r>
            <a:endParaRPr lang="en-US" sz="4000" b="1">
              <a:solidFill>
                <a:srgbClr val="FF0000"/>
              </a:solidFill>
              <a:cs typeface="Calibri"/>
            </a:endParaRPr>
          </a:p>
          <a:p>
            <a:r>
              <a:rPr lang="en-US" b="1">
                <a:solidFill>
                  <a:srgbClr val="FF0000"/>
                </a:solidFill>
              </a:rPr>
              <a:t>Unique Features</a:t>
            </a:r>
            <a:endParaRPr lang="en-US" b="1">
              <a:solidFill>
                <a:srgbClr val="FF0000"/>
              </a:solidFill>
              <a:cs typeface="Calibri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1E7C24-F9CE-459D-AF57-9FC8679F8A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144" y="1897513"/>
            <a:ext cx="10860656" cy="4408845"/>
          </a:xfrm>
        </p:spPr>
        <p:txBody>
          <a:bodyPr>
            <a:normAutofit lnSpcReduction="10000"/>
          </a:bodyPr>
          <a:lstStyle/>
          <a:p>
            <a:endParaRPr lang="en-US"/>
          </a:p>
          <a:p>
            <a:r>
              <a:rPr lang="en-US"/>
              <a:t>Full course - is equivalent to two elective courses</a:t>
            </a:r>
          </a:p>
          <a:p>
            <a:r>
              <a:rPr lang="en-US"/>
              <a:t>Can fill all elective requirements if you wish</a:t>
            </a:r>
          </a:p>
          <a:p>
            <a:r>
              <a:rPr lang="en-US"/>
              <a:t>Often spans more than one term</a:t>
            </a:r>
          </a:p>
          <a:p>
            <a:r>
              <a:rPr lang="en-US"/>
              <a:t>Can start at any time during a term</a:t>
            </a:r>
          </a:p>
          <a:p>
            <a:r>
              <a:rPr lang="en-US"/>
              <a:t>Can include more than one practicum</a:t>
            </a:r>
          </a:p>
          <a:p>
            <a:r>
              <a:rPr lang="en-US"/>
              <a:t>Not necessary to be in Toronto</a:t>
            </a:r>
          </a:p>
          <a:p>
            <a:r>
              <a:rPr lang="en-US"/>
              <a:t>Co-op permit normally required, but not for MIAB internships</a:t>
            </a:r>
          </a:p>
          <a:p>
            <a:r>
              <a:rPr lang="en-US"/>
              <a:t>FACC6000 prerequisite should be taken in the first term</a:t>
            </a:r>
          </a:p>
          <a:p>
            <a:endParaRPr lang="en-US"/>
          </a:p>
          <a:p>
            <a:pPr marL="0" indent="0">
              <a:buNone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904E5E-3864-411D-BC97-A7CC91F9E1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6CE98-7EB3-4D3B-801B-4F5C153958A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3551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282281-1BF9-4554-B01A-074F68E9F9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873" y="556850"/>
            <a:ext cx="11420903" cy="1162481"/>
          </a:xfrm>
        </p:spPr>
        <p:txBody>
          <a:bodyPr>
            <a:normAutofit fontScale="90000"/>
          </a:bodyPr>
          <a:lstStyle/>
          <a:p>
            <a:r>
              <a:rPr lang="en-US">
                <a:latin typeface="Times New Roman"/>
                <a:cs typeface="Times New Roman"/>
              </a:rPr>
              <a:t> </a:t>
            </a:r>
            <a:r>
              <a:rPr lang="en-US" sz="4000" b="1">
                <a:solidFill>
                  <a:srgbClr val="FF0000"/>
                </a:solidFill>
              </a:rPr>
              <a:t>FACC 6850</a:t>
            </a:r>
            <a:endParaRPr lang="en-US" sz="4000">
              <a:solidFill>
                <a:srgbClr val="FF0000"/>
              </a:solidFill>
            </a:endParaRPr>
          </a:p>
          <a:p>
            <a:r>
              <a:rPr lang="en-US" b="1">
                <a:solidFill>
                  <a:srgbClr val="FF0000"/>
                </a:solidFill>
              </a:rPr>
              <a:t>The Course</a:t>
            </a:r>
            <a:endParaRPr lang="en-US" b="1">
              <a:solidFill>
                <a:srgbClr val="FF0000"/>
              </a:solidFill>
              <a:cs typeface="Calibri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1E7C24-F9CE-459D-AF57-9FC8679F8A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256" y="1710607"/>
            <a:ext cx="11335110" cy="4279451"/>
          </a:xfrm>
        </p:spPr>
        <p:txBody>
          <a:bodyPr>
            <a:normAutofit fontScale="77500" lnSpcReduction="20000"/>
          </a:bodyPr>
          <a:lstStyle/>
          <a:p>
            <a:r>
              <a:rPr lang="en-US"/>
              <a:t>10 class participations including 5 presentations</a:t>
            </a:r>
          </a:p>
          <a:p>
            <a:r>
              <a:rPr lang="en-US"/>
              <a:t>Classes are scheduled so that everyone can fulfill the attendance requirement; no need to attend every class</a:t>
            </a:r>
          </a:p>
          <a:p>
            <a:r>
              <a:rPr lang="en-US"/>
              <a:t>Career Skill Sessions attendances count for 1/3  up to 2 of the 10 required</a:t>
            </a:r>
          </a:p>
          <a:p>
            <a:r>
              <a:rPr lang="en-US"/>
              <a:t>Preliminary Project Presentation</a:t>
            </a:r>
          </a:p>
          <a:p>
            <a:r>
              <a:rPr lang="en-US"/>
              <a:t>2 Interim Report presentations</a:t>
            </a:r>
          </a:p>
          <a:p>
            <a:r>
              <a:rPr lang="en-US"/>
              <a:t>2 Final Report presentations</a:t>
            </a:r>
          </a:p>
          <a:p>
            <a:r>
              <a:rPr lang="en-US"/>
              <a:t>Reports and presentations form bulk of grade</a:t>
            </a:r>
          </a:p>
          <a:p>
            <a:r>
              <a:rPr lang="en-US"/>
              <a:t>Employer provides some grade input</a:t>
            </a:r>
          </a:p>
          <a:p>
            <a:r>
              <a:rPr lang="en-US"/>
              <a:t>Peer evaluations are required and shared</a:t>
            </a:r>
          </a:p>
          <a:p>
            <a:r>
              <a:rPr lang="en-US"/>
              <a:t>Class participation is also graded</a:t>
            </a:r>
          </a:p>
          <a:p>
            <a:r>
              <a:rPr lang="en-US"/>
              <a:t>Classes and practicums may be remote or in person (including from outside Toronto)</a:t>
            </a:r>
          </a:p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576F33-583D-4A19-B62C-F4C49013F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6CE98-7EB3-4D3B-801B-4F5C153958A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0260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282281-1BF9-4554-B01A-074F68E9F9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496" y="355567"/>
            <a:ext cx="11305884" cy="1507537"/>
          </a:xfrm>
        </p:spPr>
        <p:txBody>
          <a:bodyPr>
            <a:normAutofit/>
          </a:bodyPr>
          <a:lstStyle/>
          <a:p>
            <a:r>
              <a:rPr lang="en-US" sz="3600" b="1">
                <a:solidFill>
                  <a:srgbClr val="FF0000"/>
                </a:solidFill>
                <a:cs typeface="Calibri"/>
              </a:rPr>
              <a:t>FACC 6850</a:t>
            </a:r>
            <a:endParaRPr lang="en-US" sz="3600">
              <a:solidFill>
                <a:srgbClr val="FF0000"/>
              </a:solidFill>
              <a:cs typeface="Calibri"/>
            </a:endParaRPr>
          </a:p>
          <a:p>
            <a:r>
              <a:rPr lang="en-US" b="1">
                <a:solidFill>
                  <a:srgbClr val="FF0000"/>
                </a:solidFill>
              </a:rPr>
              <a:t>The Practicum</a:t>
            </a:r>
            <a:endParaRPr lang="en-US" b="1">
              <a:solidFill>
                <a:srgbClr val="FF0000"/>
              </a:solidFill>
              <a:cs typeface="Calibri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1E7C24-F9CE-459D-AF57-9FC8679F8A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879" y="1868757"/>
            <a:ext cx="11349487" cy="4308206"/>
          </a:xfrm>
        </p:spPr>
        <p:txBody>
          <a:bodyPr>
            <a:normAutofit fontScale="92500" lnSpcReduction="10000"/>
          </a:bodyPr>
          <a:lstStyle/>
          <a:p>
            <a:r>
              <a:rPr lang="en-US">
                <a:ea typeface="+mn-lt"/>
                <a:cs typeface="+mn-lt"/>
              </a:rPr>
              <a:t>Students are responsible for finding their own internships (with assistance from MIAB)</a:t>
            </a:r>
          </a:p>
          <a:p>
            <a:r>
              <a:rPr lang="en-US"/>
              <a:t>Must be at least 10 weeks</a:t>
            </a:r>
          </a:p>
          <a:p>
            <a:r>
              <a:rPr lang="en-US"/>
              <a:t>Minimum 300 hours for full-time students</a:t>
            </a:r>
          </a:p>
          <a:p>
            <a:r>
              <a:rPr lang="en-US"/>
              <a:t>Maximum 16 months for one or more internships </a:t>
            </a:r>
          </a:p>
          <a:p>
            <a:r>
              <a:rPr lang="en-US"/>
              <a:t>May be paid or unpaid</a:t>
            </a:r>
          </a:p>
          <a:p>
            <a:r>
              <a:rPr lang="en-US"/>
              <a:t>Any employment likely qualifies</a:t>
            </a:r>
          </a:p>
          <a:p>
            <a:r>
              <a:rPr lang="en-US"/>
              <a:t>Request approval from </a:t>
            </a:r>
            <a:r>
              <a:rPr lang="en-US">
                <a:hlinkClick r:id="rId2"/>
              </a:rPr>
              <a:t>pevans@yorku.ca</a:t>
            </a:r>
            <a:r>
              <a:rPr lang="en-US"/>
              <a:t> using form 2Z</a:t>
            </a:r>
          </a:p>
          <a:p>
            <a:r>
              <a:rPr lang="en-US"/>
              <a:t>Employer must be approved before hours can count</a:t>
            </a:r>
          </a:p>
          <a:p>
            <a:r>
              <a:rPr lang="en-US"/>
              <a:t>Health and Safety Questionnaire must be completed before hours start to count</a:t>
            </a:r>
          </a:p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C31624-7B1C-4C61-816D-17DE65B53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6CE98-7EB3-4D3B-801B-4F5C153958A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9783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282281-1BF9-4554-B01A-074F68E9F9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6779" y="398699"/>
            <a:ext cx="9178035" cy="1406895"/>
          </a:xfrm>
        </p:spPr>
        <p:txBody>
          <a:bodyPr>
            <a:normAutofit/>
          </a:bodyPr>
          <a:lstStyle/>
          <a:p>
            <a:r>
              <a:rPr lang="en-US" sz="3600" b="1">
                <a:solidFill>
                  <a:srgbClr val="FF0000"/>
                </a:solidFill>
              </a:rPr>
              <a:t>FACC 6850</a:t>
            </a:r>
            <a:endParaRPr lang="en-US" sz="3600">
              <a:solidFill>
                <a:srgbClr val="FF0000"/>
              </a:solidFill>
            </a:endParaRPr>
          </a:p>
          <a:p>
            <a:r>
              <a:rPr lang="en-US" b="1">
                <a:solidFill>
                  <a:srgbClr val="FF0000"/>
                </a:solidFill>
              </a:rPr>
              <a:t>Enrollment Process</a:t>
            </a:r>
            <a:endParaRPr lang="en-US" b="1">
              <a:solidFill>
                <a:srgbClr val="FF0000"/>
              </a:solidFill>
              <a:cs typeface="Calibri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1E7C24-F9CE-459D-AF57-9FC8679F8A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8162" y="1811248"/>
            <a:ext cx="10745638" cy="4365715"/>
          </a:xfrm>
        </p:spPr>
        <p:txBody>
          <a:bodyPr>
            <a:normAutofit/>
          </a:bodyPr>
          <a:lstStyle/>
          <a:p>
            <a:endParaRPr lang="en-US"/>
          </a:p>
          <a:p>
            <a:r>
              <a:rPr lang="en-US"/>
              <a:t>Enroll as soon as possible in the FACC 6850 Pre-Registration Orbis Platform (FACC6850 PROP)</a:t>
            </a:r>
          </a:p>
          <a:p>
            <a:r>
              <a:rPr lang="en-US"/>
              <a:t>It is the student’s responsibility to locate an appropriate placement</a:t>
            </a:r>
          </a:p>
          <a:p>
            <a:r>
              <a:rPr lang="en-US"/>
              <a:t>MIAB will help you find an appropriate employer</a:t>
            </a:r>
          </a:p>
          <a:p>
            <a:r>
              <a:rPr lang="en-US">
                <a:ea typeface="+mn-lt"/>
                <a:cs typeface="+mn-lt"/>
              </a:rPr>
              <a:t>Pre-requisite: GS/FACC6000 3.00 Introduction to Governance and Accountability (a few MIAB first internships can start earlier)</a:t>
            </a:r>
          </a:p>
          <a:p>
            <a:r>
              <a:rPr lang="en-US">
                <a:ea typeface="+mn-lt"/>
                <a:cs typeface="+mn-lt"/>
              </a:rPr>
              <a:t>Pre- or Co- requisite: GS/FACC6100 3.00 Corporate Responsibility and Ethics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5F40F3-C8A4-47EA-93B1-5458C38188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6CE98-7EB3-4D3B-801B-4F5C153958A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7004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282281-1BF9-4554-B01A-074F68E9F9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496" y="298057"/>
            <a:ext cx="7797808" cy="1780707"/>
          </a:xfrm>
        </p:spPr>
        <p:txBody>
          <a:bodyPr>
            <a:normAutofit/>
          </a:bodyPr>
          <a:lstStyle/>
          <a:p>
            <a:r>
              <a:rPr lang="en-US" sz="4000" b="1">
                <a:solidFill>
                  <a:srgbClr val="FF0000"/>
                </a:solidFill>
              </a:rPr>
              <a:t>FACC 6850</a:t>
            </a:r>
            <a:endParaRPr lang="en-US" sz="4000">
              <a:solidFill>
                <a:srgbClr val="FF0000"/>
              </a:solidFill>
              <a:cs typeface="Calibri"/>
            </a:endParaRPr>
          </a:p>
          <a:p>
            <a:r>
              <a:rPr lang="en-US" b="1" err="1">
                <a:solidFill>
                  <a:srgbClr val="FF0000"/>
                </a:solidFill>
              </a:rPr>
              <a:t>Enrol</a:t>
            </a:r>
            <a:r>
              <a:rPr lang="en-US" b="1">
                <a:solidFill>
                  <a:srgbClr val="FF0000"/>
                </a:solidFill>
              </a:rPr>
              <a:t> in FACC6850 PROP</a:t>
            </a:r>
            <a:endParaRPr lang="en-US" b="1">
              <a:solidFill>
                <a:srgbClr val="FF0000"/>
              </a:solidFill>
              <a:cs typeface="Calibri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1E7C24-F9CE-459D-AF57-9FC8679F8A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6275" y="1566833"/>
            <a:ext cx="10817525" cy="4610130"/>
          </a:xfrm>
        </p:spPr>
        <p:txBody>
          <a:bodyPr>
            <a:normAutofit fontScale="85000" lnSpcReduction="20000"/>
          </a:bodyPr>
          <a:lstStyle/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There is no cost or obligation. Best is simply sign up and then view the information which is provided there</a:t>
            </a:r>
          </a:p>
          <a:p>
            <a:r>
              <a:rPr lang="en-US"/>
              <a:t>You will be required to complete a survey and upload your documents relevant to finding an internship</a:t>
            </a:r>
          </a:p>
          <a:p>
            <a:r>
              <a:rPr lang="en-US"/>
              <a:t>Simply email </a:t>
            </a:r>
            <a:r>
              <a:rPr lang="en-US">
                <a:solidFill>
                  <a:srgbClr val="FC5A1A"/>
                </a:solidFill>
                <a:hlinkClick r:id="rId2"/>
              </a:rPr>
              <a:t>miabstud@yorku.ca</a:t>
            </a:r>
            <a:r>
              <a:rPr lang="en-US"/>
              <a:t> or </a:t>
            </a:r>
            <a:r>
              <a:rPr lang="en-US">
                <a:solidFill>
                  <a:srgbClr val="FC5A1A"/>
                </a:solidFill>
                <a:hlinkClick r:id="rId3"/>
              </a:rPr>
              <a:t>pevans@yorku.ca</a:t>
            </a:r>
            <a:r>
              <a:rPr lang="en-US"/>
              <a:t> to sign up for FACC6850 PROP</a:t>
            </a:r>
          </a:p>
          <a:p>
            <a:r>
              <a:rPr lang="en-US"/>
              <a:t>You can sign up for FACC6850 PROP anytime, please do so as soon as possible</a:t>
            </a:r>
          </a:p>
          <a:p>
            <a:r>
              <a:rPr lang="en-US"/>
              <a:t>After completing FACC6850 PROP enrollment remember to start applying as soon as possible (some competitive internship positions for next summer close mid-September) 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4735A5-E667-468D-884D-A1F3B2C03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6CE98-7EB3-4D3B-801B-4F5C153958A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3357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282281-1BF9-4554-B01A-074F68E9F9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270" y="427454"/>
            <a:ext cx="6000639" cy="1507537"/>
          </a:xfrm>
        </p:spPr>
        <p:txBody>
          <a:bodyPr>
            <a:normAutofit/>
          </a:bodyPr>
          <a:lstStyle/>
          <a:p>
            <a:r>
              <a:rPr lang="en-US" sz="3600" b="1">
                <a:solidFill>
                  <a:srgbClr val="FF0000"/>
                </a:solidFill>
              </a:rPr>
              <a:t>FACC 6850</a:t>
            </a:r>
            <a:endParaRPr lang="en-US" sz="3600">
              <a:solidFill>
                <a:srgbClr val="FF0000"/>
              </a:solidFill>
            </a:endParaRPr>
          </a:p>
          <a:p>
            <a:r>
              <a:rPr lang="en-US" b="1">
                <a:solidFill>
                  <a:srgbClr val="FF0000"/>
                </a:solidFill>
              </a:rPr>
              <a:t>International Students</a:t>
            </a:r>
            <a:endParaRPr lang="en-US" b="1">
              <a:solidFill>
                <a:srgbClr val="FF0000"/>
              </a:solidFill>
              <a:cs typeface="Calibri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1E7C24-F9CE-459D-AF57-9FC8679F8A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0011" y="1868757"/>
            <a:ext cx="11191336" cy="43082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Important to apply for a co-op permit as soon as possible even if you do a MIAB internship which does not require it</a:t>
            </a:r>
          </a:p>
          <a:p>
            <a:r>
              <a:rPr lang="en-US"/>
              <a:t>Requires IRCC letter from </a:t>
            </a:r>
            <a:r>
              <a:rPr lang="en-US" err="1"/>
              <a:t>MFAc</a:t>
            </a:r>
            <a:r>
              <a:rPr lang="en-US"/>
              <a:t> Program with application (MIAB will arrange letter for you)</a:t>
            </a:r>
            <a:endParaRPr lang="en-US">
              <a:cs typeface="Calibri"/>
            </a:endParaRPr>
          </a:p>
          <a:p>
            <a:r>
              <a:rPr lang="en-US"/>
              <a:t>IRCC usually takes 1-4 months (recently 120 days)</a:t>
            </a:r>
            <a:endParaRPr lang="en-US">
              <a:cs typeface="Calibri"/>
            </a:endParaRPr>
          </a:p>
          <a:p>
            <a:r>
              <a:rPr lang="en-US"/>
              <a:t>MIAB internships can commence without the permit</a:t>
            </a:r>
            <a:endParaRPr lang="en-US">
              <a:cs typeface="Calibri"/>
            </a:endParaRPr>
          </a:p>
          <a:p>
            <a:r>
              <a:rPr lang="en-US"/>
              <a:t>MIAB had a great York International presentation on IRCC requirements on Friday, January 5 at 11:30am as part of MO22 (see website for </a:t>
            </a:r>
            <a:r>
              <a:rPr lang="en-US" err="1"/>
              <a:t>powerpoints</a:t>
            </a:r>
            <a:r>
              <a:rPr lang="en-US"/>
              <a:t>)</a:t>
            </a:r>
            <a:endParaRPr lang="en-US">
              <a:cs typeface="Calibri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0B2A38-AF99-4ABF-8631-2F247CA028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6CE98-7EB3-4D3B-801B-4F5C153958A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2301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FC8554-80DA-A7DE-0DCC-30A12AC6EC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>
                <a:latin typeface="Calibri"/>
                <a:cs typeface="Segoe UI"/>
              </a:rPr>
              <a:t>MIAB</a:t>
            </a:r>
            <a:r>
              <a:rPr lang="en-US" sz="6600" b="1" spc="-150">
                <a:ea typeface="+mn-lt"/>
                <a:cs typeface="+mn-lt"/>
              </a:rPr>
              <a:t> </a:t>
            </a:r>
            <a:r>
              <a:rPr lang="en-US" sz="6000">
                <a:latin typeface="Calibri"/>
                <a:cs typeface="Segoe UI"/>
              </a:rPr>
              <a:t>Website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1F268F-AAD7-275B-FC7F-73A1052F88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Communication Coordinator, Xuejing (Amy) Yue</a:t>
            </a:r>
          </a:p>
        </p:txBody>
      </p:sp>
    </p:spTree>
    <p:extLst>
      <p:ext uri="{BB962C8B-B14F-4D97-AF65-F5344CB8AC3E}">
        <p14:creationId xmlns:p14="http://schemas.microsoft.com/office/powerpoint/2010/main" val="28451171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DB5918-2469-49BF-9EF7-932C50D31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8631" y="2349925"/>
            <a:ext cx="3430944" cy="2551692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rgbClr val="C00000"/>
                </a:solidFill>
                <a:cs typeface="Calibri Light"/>
              </a:rPr>
              <a:t>Roles in MIAB</a:t>
            </a:r>
            <a:br>
              <a:rPr lang="en-US" b="1">
                <a:solidFill>
                  <a:srgbClr val="C00000"/>
                </a:solidFill>
                <a:cs typeface="Calibri Light"/>
              </a:rPr>
            </a:br>
            <a:r>
              <a:rPr lang="en-US" sz="3200" b="1">
                <a:cs typeface="Calibri Light"/>
              </a:rPr>
              <a:t>Communication Coordinator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9CB9303-4D7F-A8E1-06B1-0F1CE775D0AF}"/>
              </a:ext>
            </a:extLst>
          </p:cNvPr>
          <p:cNvSpPr txBox="1"/>
          <p:nvPr/>
        </p:nvSpPr>
        <p:spPr>
          <a:xfrm>
            <a:off x="4547857" y="303766"/>
            <a:ext cx="7227631" cy="566308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 defTabSz="914400">
              <a:spcBef>
                <a:spcPts val="1000"/>
              </a:spcBef>
              <a:buClr>
                <a:schemeClr val="accent1"/>
              </a:buClr>
              <a:buSzPct val="110000"/>
              <a:buFont typeface="Wingdings"/>
              <a:buChar char="§"/>
            </a:pPr>
            <a:r>
              <a:rPr lang="en-US" sz="2400">
                <a:ea typeface="+mn-lt"/>
                <a:cs typeface="+mn-lt"/>
              </a:rPr>
              <a:t>Attending A&amp;C, B&amp;C, LISC, and HR meetings, chairing or taking minutes as scheduled, and work progress  reporting </a:t>
            </a:r>
            <a:endParaRPr lang="en-US" sz="2400"/>
          </a:p>
          <a:p>
            <a:pPr marL="285750" indent="-285750" defTabSz="914400">
              <a:spcBef>
                <a:spcPts val="1000"/>
              </a:spcBef>
              <a:buClr>
                <a:schemeClr val="accent1"/>
              </a:buClr>
              <a:buSzPct val="110000"/>
              <a:buFont typeface="Wingdings"/>
              <a:buChar char="§"/>
            </a:pPr>
            <a:r>
              <a:rPr lang="en-US" sz="2400">
                <a:ea typeface="+mn-lt"/>
                <a:cs typeface="+mn-lt"/>
              </a:rPr>
              <a:t>Reviewing and updating website regularly</a:t>
            </a:r>
            <a:endParaRPr lang="en-US" sz="2400"/>
          </a:p>
          <a:p>
            <a:pPr marL="285750" indent="-285750" defTabSz="914400">
              <a:spcBef>
                <a:spcPts val="1000"/>
              </a:spcBef>
              <a:buClr>
                <a:schemeClr val="accent1"/>
              </a:buClr>
              <a:buSzPct val="110000"/>
              <a:buFont typeface="Wingdings"/>
              <a:buChar char="§"/>
            </a:pPr>
            <a:r>
              <a:rPr lang="en-US" sz="2400">
                <a:ea typeface="+mn-lt"/>
                <a:cs typeface="+mn-lt"/>
              </a:rPr>
              <a:t>Creating contents for and posting MIAB events, news, recruitment advertisements on LinkedIn </a:t>
            </a:r>
          </a:p>
          <a:p>
            <a:pPr marL="285750" indent="-285750" defTabSz="914400">
              <a:spcBef>
                <a:spcPts val="1000"/>
              </a:spcBef>
              <a:buClr>
                <a:schemeClr val="accent1"/>
              </a:buClr>
              <a:buSzPct val="110000"/>
              <a:buFont typeface="Wingdings"/>
              <a:buChar char="§"/>
            </a:pPr>
            <a:r>
              <a:rPr lang="en-US" sz="2400">
                <a:ea typeface="+mn-lt"/>
                <a:cs typeface="+mn-lt"/>
              </a:rPr>
              <a:t>Developing marketing strategies and implementing</a:t>
            </a:r>
          </a:p>
          <a:p>
            <a:pPr marL="285750" indent="-285750" defTabSz="914400">
              <a:spcBef>
                <a:spcPts val="1000"/>
              </a:spcBef>
              <a:buClr>
                <a:schemeClr val="accent1"/>
              </a:buClr>
              <a:buSzPct val="110000"/>
              <a:buFont typeface="Wingdings,Sans-Serif"/>
              <a:buChar char="§"/>
            </a:pPr>
            <a:r>
              <a:rPr lang="en-US" sz="2400">
                <a:ea typeface="+mn-lt"/>
                <a:cs typeface="+mn-lt"/>
              </a:rPr>
              <a:t>Preparing Student Newsletter monthly, LinkedIn Newsletter before each term, website usage report monthly</a:t>
            </a:r>
          </a:p>
          <a:p>
            <a:pPr marL="285750" indent="-285750" defTabSz="914400">
              <a:spcBef>
                <a:spcPts val="1000"/>
              </a:spcBef>
              <a:buClr>
                <a:schemeClr val="accent1"/>
              </a:buClr>
              <a:buSzPct val="110000"/>
              <a:buFont typeface="Wingdings,Sans-Serif"/>
              <a:buChar char="§"/>
            </a:pPr>
            <a:r>
              <a:rPr lang="en-US" sz="2400">
                <a:ea typeface="+mn-lt"/>
                <a:cs typeface="+mn-lt"/>
              </a:rPr>
              <a:t>Ensuring internal and external communication going smoothly</a:t>
            </a:r>
            <a:endParaRPr lang="en-US" sz="2400"/>
          </a:p>
          <a:p>
            <a:pPr marL="285750" indent="-285750" defTabSz="914400">
              <a:spcBef>
                <a:spcPts val="1000"/>
              </a:spcBef>
              <a:buClr>
                <a:schemeClr val="accent1"/>
              </a:buClr>
              <a:buSzPct val="110000"/>
              <a:buFont typeface="Wingdings"/>
              <a:buChar char="§"/>
            </a:pPr>
            <a:r>
              <a:rPr lang="en-US" sz="2400">
                <a:ea typeface="+mn-lt"/>
                <a:cs typeface="+mn-lt"/>
              </a:rPr>
              <a:t>Planning for succession and training new coordinators 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87D78E0-6615-2AB0-CA10-E7D047B39F42}"/>
              </a:ext>
            </a:extLst>
          </p:cNvPr>
          <p:cNvSpPr txBox="1"/>
          <p:nvPr/>
        </p:nvSpPr>
        <p:spPr>
          <a:xfrm>
            <a:off x="1042657" y="1834836"/>
            <a:ext cx="3505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A&amp;C and C&amp;A Coordinator</a:t>
            </a:r>
          </a:p>
        </p:txBody>
      </p:sp>
    </p:spTree>
    <p:extLst>
      <p:ext uri="{BB962C8B-B14F-4D97-AF65-F5344CB8AC3E}">
        <p14:creationId xmlns:p14="http://schemas.microsoft.com/office/powerpoint/2010/main" val="13435597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B6A60F-4A32-8851-2A82-AA5CE097BD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cs typeface="Segoe UI"/>
              </a:rPr>
              <a:t>Welcome</a:t>
            </a:r>
            <a:br>
              <a:rPr lang="en-US" sz="6000">
                <a:cs typeface="Segoe UI"/>
              </a:rPr>
            </a:b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732785-775C-7595-441D-16DACD822B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3600">
                <a:cs typeface="Segoe UI"/>
              </a:rPr>
              <a:t>Professor Tony </a:t>
            </a:r>
            <a:r>
              <a:rPr lang="en-US" sz="3600" err="1">
                <a:cs typeface="Segoe UI"/>
              </a:rPr>
              <a:t>Stanco</a:t>
            </a:r>
            <a:r>
              <a:rPr lang="en-US" sz="3600">
                <a:cs typeface="Segoe UI"/>
              </a:rPr>
              <a:t>​</a:t>
            </a:r>
            <a:endParaRPr lang="en-US" sz="3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80727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5CD604-E64D-724E-84E1-BB8AC44DE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8631" y="2358391"/>
            <a:ext cx="3498979" cy="2453676"/>
          </a:xfrm>
        </p:spPr>
        <p:txBody>
          <a:bodyPr>
            <a:normAutofit/>
          </a:bodyPr>
          <a:lstStyle/>
          <a:p>
            <a:r>
              <a:rPr lang="en-US" altLang="zh-CN" b="1">
                <a:latin typeface="+mn-lt"/>
                <a:ea typeface="+mn-lt"/>
                <a:cs typeface="+mn-lt"/>
              </a:rPr>
              <a:t>MIAB Website </a:t>
            </a:r>
            <a:endParaRPr lang="en-US" b="1">
              <a:latin typeface="+mn-lt"/>
              <a:ea typeface="+mn-lt"/>
              <a:cs typeface="+mn-lt"/>
            </a:endParaRPr>
          </a:p>
        </p:txBody>
      </p:sp>
      <p:pic>
        <p:nvPicPr>
          <p:cNvPr id="4" name="Picture 3" descr="图形用户界面, 网站&#10;&#10;已自动生成说明">
            <a:extLst>
              <a:ext uri="{FF2B5EF4-FFF2-40B4-BE49-F238E27FC236}">
                <a16:creationId xmlns:a16="http://schemas.microsoft.com/office/drawing/2014/main" id="{87B2B27E-03D7-3CAB-1057-373D5EF4CA8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456" r="19148" b="243"/>
          <a:stretch/>
        </p:blipFill>
        <p:spPr>
          <a:xfrm>
            <a:off x="4948077" y="2073347"/>
            <a:ext cx="4821381" cy="3642130"/>
          </a:xfrm>
          <a:prstGeom prst="rect">
            <a:avLst/>
          </a:prstGeom>
          <a:ln w="9525">
            <a:solidFill>
              <a:schemeClr val="tx1">
                <a:alpha val="20000"/>
              </a:schemeClr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DE39134-F5F1-8DA6-B914-3482900698F0}"/>
              </a:ext>
            </a:extLst>
          </p:cNvPr>
          <p:cNvSpPr txBox="1"/>
          <p:nvPr/>
        </p:nvSpPr>
        <p:spPr>
          <a:xfrm>
            <a:off x="4823460" y="382315"/>
            <a:ext cx="6099048" cy="15204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2000" b="1">
                <a:solidFill>
                  <a:schemeClr val="accent3"/>
                </a:solidFill>
              </a:rPr>
              <a:t>MIAB Website at York University: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/>
              <a:t>The </a:t>
            </a:r>
            <a:r>
              <a:rPr lang="en-US" b="1"/>
              <a:t>BEST</a:t>
            </a:r>
            <a:r>
              <a:rPr lang="en-US"/>
              <a:t> place for those interested in internships to stay tuned for any updates within the program. ​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>
                <a:hlinkClick r:id="rId4"/>
              </a:rPr>
              <a:t>https://miab.info.yorku.ca/</a:t>
            </a:r>
            <a:r>
              <a:rPr lang="en-US"/>
              <a:t>, we will keep improving our website and welcome any suggestions from you! ​</a:t>
            </a:r>
          </a:p>
        </p:txBody>
      </p:sp>
    </p:spTree>
    <p:extLst>
      <p:ext uri="{BB962C8B-B14F-4D97-AF65-F5344CB8AC3E}">
        <p14:creationId xmlns:p14="http://schemas.microsoft.com/office/powerpoint/2010/main" val="307822574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5CD604-E64D-724E-84E1-BB8AC44DE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482" y="760490"/>
            <a:ext cx="5296427" cy="912779"/>
          </a:xfrm>
        </p:spPr>
        <p:txBody>
          <a:bodyPr anchor="b">
            <a:noAutofit/>
          </a:bodyPr>
          <a:lstStyle/>
          <a:p>
            <a:r>
              <a:rPr lang="en-US" altLang="zh-CN" b="1">
                <a:solidFill>
                  <a:schemeClr val="tx1"/>
                </a:solidFill>
                <a:latin typeface="+mn-lt"/>
                <a:ea typeface="+mn-lt"/>
                <a:cs typeface="+mn-lt"/>
              </a:rPr>
              <a:t>MIAB Website </a:t>
            </a:r>
            <a:endParaRPr lang="en-US" b="1">
              <a:solidFill>
                <a:schemeClr val="tx1"/>
              </a:solidFill>
              <a:latin typeface="+mn-lt"/>
              <a:ea typeface="+mn-lt"/>
              <a:cs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F359DB-550F-B940-BA4D-93D59E35A0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6819" y="3200400"/>
            <a:ext cx="4490184" cy="1279035"/>
          </a:xfrm>
        </p:spPr>
        <p:txBody>
          <a:bodyPr anchor="ctr"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sz="3200">
              <a:ea typeface="+mn-lt"/>
              <a:cs typeface="+mn-lt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000">
                <a:ea typeface="+mn-lt"/>
                <a:cs typeface="+mn-lt"/>
              </a:rPr>
              <a:t>Career Skills Sessions Scheduled for Winter term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>
              <a:ea typeface="+mn-lt"/>
              <a:cs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FA6AF2-338D-9D6A-B1EE-193DE8D5B36A}"/>
              </a:ext>
            </a:extLst>
          </p:cNvPr>
          <p:cNvSpPr txBox="1"/>
          <p:nvPr/>
        </p:nvSpPr>
        <p:spPr>
          <a:xfrm>
            <a:off x="4724400" y="32004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696357EA-3C68-B838-45E8-C1CA9A7D59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804" y="1906459"/>
            <a:ext cx="6494015" cy="3570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436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5CD604-E64D-724E-84E1-BB8AC44DE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482" y="760490"/>
            <a:ext cx="5296427" cy="912779"/>
          </a:xfrm>
        </p:spPr>
        <p:txBody>
          <a:bodyPr anchor="b">
            <a:noAutofit/>
          </a:bodyPr>
          <a:lstStyle/>
          <a:p>
            <a:r>
              <a:rPr lang="en-US" altLang="zh-CN" b="1">
                <a:solidFill>
                  <a:schemeClr val="tx1"/>
                </a:solidFill>
                <a:latin typeface="+mn-lt"/>
                <a:ea typeface="+mn-lt"/>
                <a:cs typeface="+mn-lt"/>
              </a:rPr>
              <a:t>MIAB Website </a:t>
            </a:r>
            <a:endParaRPr lang="en-US" b="1">
              <a:solidFill>
                <a:schemeClr val="tx1"/>
              </a:solidFill>
              <a:latin typeface="+mn-lt"/>
              <a:ea typeface="+mn-lt"/>
              <a:cs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F359DB-550F-B940-BA4D-93D59E35A0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74584" y="2765568"/>
            <a:ext cx="4843988" cy="1608328"/>
          </a:xfrm>
        </p:spPr>
        <p:txBody>
          <a:bodyPr anchor="ctr">
            <a:normAutofit/>
          </a:bodyPr>
          <a:lstStyle/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400">
                <a:ea typeface="+mn-lt"/>
                <a:cs typeface="+mn-lt"/>
              </a:rPr>
              <a:t>Employment Information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FA6AF2-338D-9D6A-B1EE-193DE8D5B36A}"/>
              </a:ext>
            </a:extLst>
          </p:cNvPr>
          <p:cNvSpPr txBox="1"/>
          <p:nvPr/>
        </p:nvSpPr>
        <p:spPr>
          <a:xfrm>
            <a:off x="4724400" y="32004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6" name="Picture 5" descr="图形用户界面, 网站&#10;&#10;已自动生成说明">
            <a:extLst>
              <a:ext uri="{FF2B5EF4-FFF2-40B4-BE49-F238E27FC236}">
                <a16:creationId xmlns:a16="http://schemas.microsoft.com/office/drawing/2014/main" id="{B242AB52-E30E-7E88-2376-03CAA44DB0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482" y="1747245"/>
            <a:ext cx="6138907" cy="4350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35784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5CD604-E64D-724E-84E1-BB8AC44DE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482" y="760490"/>
            <a:ext cx="5296427" cy="912779"/>
          </a:xfrm>
        </p:spPr>
        <p:txBody>
          <a:bodyPr anchor="b">
            <a:noAutofit/>
          </a:bodyPr>
          <a:lstStyle/>
          <a:p>
            <a:r>
              <a:rPr lang="en-US" altLang="zh-CN" b="1">
                <a:solidFill>
                  <a:schemeClr val="tx1"/>
                </a:solidFill>
                <a:latin typeface="+mn-lt"/>
                <a:ea typeface="+mn-lt"/>
                <a:cs typeface="+mn-lt"/>
              </a:rPr>
              <a:t>MIAB Website </a:t>
            </a:r>
            <a:endParaRPr lang="en-US" b="1">
              <a:solidFill>
                <a:schemeClr val="tx1"/>
              </a:solidFill>
              <a:latin typeface="+mn-lt"/>
              <a:ea typeface="+mn-lt"/>
              <a:cs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F359DB-550F-B940-BA4D-93D59E35A0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67098" y="2910061"/>
            <a:ext cx="4843988" cy="1570535"/>
          </a:xfrm>
        </p:spPr>
        <p:txBody>
          <a:bodyPr anchor="ctr">
            <a:normAutofit/>
          </a:bodyPr>
          <a:lstStyle/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3200" i="1">
                <a:solidFill>
                  <a:srgbClr val="C00000"/>
                </a:solidFill>
                <a:ea typeface="+mn-lt"/>
                <a:cs typeface="+mn-lt"/>
              </a:rPr>
              <a:t>Internship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3200" i="1">
                <a:solidFill>
                  <a:srgbClr val="C00000"/>
                </a:solidFill>
                <a:ea typeface="+mn-lt"/>
                <a:cs typeface="+mn-lt"/>
              </a:rPr>
              <a:t>Job Opportunities 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FA6AF2-338D-9D6A-B1EE-193DE8D5B36A}"/>
              </a:ext>
            </a:extLst>
          </p:cNvPr>
          <p:cNvSpPr txBox="1"/>
          <p:nvPr/>
        </p:nvSpPr>
        <p:spPr>
          <a:xfrm>
            <a:off x="4724400" y="32004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6" name="Picture 5" descr="图形用户界面, 文本, 电子邮件&#10;&#10;已自动生成说明">
            <a:extLst>
              <a:ext uri="{FF2B5EF4-FFF2-40B4-BE49-F238E27FC236}">
                <a16:creationId xmlns:a16="http://schemas.microsoft.com/office/drawing/2014/main" id="{AE2F6745-3603-0681-1389-691CEDE94B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1390" y="1516174"/>
            <a:ext cx="5783800" cy="4358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7087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5CD604-E64D-724E-84E1-BB8AC44DE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482" y="760490"/>
            <a:ext cx="5296427" cy="912779"/>
          </a:xfrm>
        </p:spPr>
        <p:txBody>
          <a:bodyPr anchor="b">
            <a:noAutofit/>
          </a:bodyPr>
          <a:lstStyle/>
          <a:p>
            <a:r>
              <a:rPr lang="en-US" altLang="zh-CN" b="1">
                <a:solidFill>
                  <a:schemeClr val="tx1"/>
                </a:solidFill>
                <a:latin typeface="+mn-lt"/>
                <a:ea typeface="+mn-lt"/>
                <a:cs typeface="+mn-lt"/>
              </a:rPr>
              <a:t>MIAB Website </a:t>
            </a:r>
            <a:endParaRPr lang="en-US" b="1">
              <a:solidFill>
                <a:schemeClr val="tx1"/>
              </a:solidFill>
              <a:latin typeface="+mn-lt"/>
              <a:ea typeface="+mn-lt"/>
              <a:cs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F359DB-550F-B940-BA4D-93D59E35A0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71930" y="3200400"/>
            <a:ext cx="4843988" cy="1154291"/>
          </a:xfrm>
        </p:spPr>
        <p:txBody>
          <a:bodyPr anchor="ctr">
            <a:normAutofit/>
          </a:bodyPr>
          <a:lstStyle/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000">
                <a:ea typeface="+mn-lt"/>
                <a:cs typeface="+mn-lt"/>
              </a:rPr>
              <a:t>Additional University Resources</a:t>
            </a:r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FA6AF2-338D-9D6A-B1EE-193DE8D5B36A}"/>
              </a:ext>
            </a:extLst>
          </p:cNvPr>
          <p:cNvSpPr txBox="1"/>
          <p:nvPr/>
        </p:nvSpPr>
        <p:spPr>
          <a:xfrm>
            <a:off x="4724400" y="32004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4" name="Picture 3" descr="图形用户界面, 文本, 应用程序, 电子邮件&#10;&#10;已自动生成说明">
            <a:extLst>
              <a:ext uri="{FF2B5EF4-FFF2-40B4-BE49-F238E27FC236}">
                <a16:creationId xmlns:a16="http://schemas.microsoft.com/office/drawing/2014/main" id="{077613F0-854A-C7D7-6268-959F0E13E5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740" y="1591715"/>
            <a:ext cx="5828190" cy="4429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36786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5CD604-E64D-724E-84E1-BB8AC44DE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482" y="760490"/>
            <a:ext cx="5296427" cy="912779"/>
          </a:xfrm>
        </p:spPr>
        <p:txBody>
          <a:bodyPr anchor="b">
            <a:noAutofit/>
          </a:bodyPr>
          <a:lstStyle/>
          <a:p>
            <a:r>
              <a:rPr lang="en-US" altLang="zh-CN" b="1">
                <a:solidFill>
                  <a:schemeClr val="tx1"/>
                </a:solidFill>
                <a:latin typeface="+mn-lt"/>
                <a:ea typeface="+mn-lt"/>
                <a:cs typeface="+mn-lt"/>
              </a:rPr>
              <a:t>MIAB Website </a:t>
            </a:r>
            <a:endParaRPr lang="en-US" b="1">
              <a:solidFill>
                <a:schemeClr val="tx1"/>
              </a:solidFill>
              <a:latin typeface="+mn-lt"/>
              <a:ea typeface="+mn-lt"/>
              <a:cs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F359DB-550F-B940-BA4D-93D59E35A0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78822" y="2810263"/>
            <a:ext cx="4469290" cy="1237472"/>
          </a:xfrm>
        </p:spPr>
        <p:txBody>
          <a:bodyPr anchor="ctr">
            <a:normAutofit/>
          </a:bodyPr>
          <a:lstStyle/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000" err="1">
                <a:solidFill>
                  <a:srgbClr val="141412"/>
                </a:solidFill>
              </a:rPr>
              <a:t>MFAc</a:t>
            </a:r>
            <a:r>
              <a:rPr lang="en-US" sz="2000">
                <a:solidFill>
                  <a:srgbClr val="141412"/>
                </a:solidFill>
              </a:rPr>
              <a:t> Student Society</a:t>
            </a:r>
            <a:endParaRPr lang="en-US" sz="2000">
              <a:ea typeface="+mn-lt"/>
              <a:cs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FA6AF2-338D-9D6A-B1EE-193DE8D5B36A}"/>
              </a:ext>
            </a:extLst>
          </p:cNvPr>
          <p:cNvSpPr txBox="1"/>
          <p:nvPr/>
        </p:nvSpPr>
        <p:spPr>
          <a:xfrm>
            <a:off x="4724400" y="32004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7" name="Picture 6" descr="A screenshot of a white background&#10;&#10;Description automatically generated">
            <a:extLst>
              <a:ext uri="{FF2B5EF4-FFF2-40B4-BE49-F238E27FC236}">
                <a16:creationId xmlns:a16="http://schemas.microsoft.com/office/drawing/2014/main" id="{95A8A8FB-E59F-A508-2AFA-EC80547785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672" y="1834349"/>
            <a:ext cx="6738150" cy="3189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60392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38E64F-3044-90E9-E80F-E7C9224CD5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Communication Channels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E6732CC-1428-D036-22FD-99C1CAF3FAB0}"/>
              </a:ext>
            </a:extLst>
          </p:cNvPr>
          <p:cNvSpPr txBox="1"/>
          <p:nvPr/>
        </p:nvSpPr>
        <p:spPr>
          <a:xfrm>
            <a:off x="5872408" y="1530715"/>
            <a:ext cx="5092194" cy="1898285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Ctr="0" forceAA="0" compatLnSpc="1">
            <a:prstTxWarp prst="textNoShape">
              <a:avLst/>
            </a:prstTxWarp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endParaRPr lang="en-US" u="sng"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9D1A97A-4C3F-DCF0-BEE7-FD91828C1D48}"/>
              </a:ext>
            </a:extLst>
          </p:cNvPr>
          <p:cNvSpPr txBox="1"/>
          <p:nvPr/>
        </p:nvSpPr>
        <p:spPr>
          <a:xfrm>
            <a:off x="5872408" y="2045726"/>
            <a:ext cx="5481392" cy="16866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2400" b="1">
                <a:solidFill>
                  <a:srgbClr val="0E65C2"/>
                </a:solidFill>
              </a:rPr>
              <a:t>MIAB LinkedIn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>
                <a:solidFill>
                  <a:srgbClr val="0E65C2"/>
                </a:solidFill>
              </a:rPr>
              <a:t>Follow us </a:t>
            </a:r>
            <a:r>
              <a:rPr lang="en-US" sz="2000"/>
              <a:t>on LinkedIn for connection and networking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https://www.linkedin.com/company/mfac-internship-advisory-board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4621152-82F4-909E-5CAB-70E1F40D508D}"/>
              </a:ext>
            </a:extLst>
          </p:cNvPr>
          <p:cNvSpPr txBox="1"/>
          <p:nvPr/>
        </p:nvSpPr>
        <p:spPr>
          <a:xfrm>
            <a:off x="5872408" y="4481036"/>
            <a:ext cx="5685608" cy="11326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2400" b="1">
                <a:solidFill>
                  <a:schemeClr val="bg1">
                    <a:lumMod val="25000"/>
                  </a:schemeClr>
                </a:solidFill>
              </a:rPr>
              <a:t>Student Newsletter</a:t>
            </a:r>
            <a:endParaRPr lang="en-US" sz="2400" u="sng">
              <a:solidFill>
                <a:schemeClr val="bg1">
                  <a:lumMod val="25000"/>
                </a:schemeClr>
              </a:solidFill>
            </a:endParaRP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Monthly publish thru </a:t>
            </a:r>
            <a:r>
              <a:rPr lang="en-US" sz="2000" err="1"/>
              <a:t>mfagpa</a:t>
            </a:r>
            <a:r>
              <a:rPr lang="en-US" sz="2000"/>
              <a:t> email and website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u="sng"/>
              <a:t>https://</a:t>
            </a:r>
            <a:r>
              <a:rPr lang="en-US" sz="2000" u="sng" err="1"/>
              <a:t>miab.info.yorku.ca</a:t>
            </a:r>
            <a:r>
              <a:rPr lang="en-US" sz="2000" u="sng"/>
              <a:t>/student-newsletter-2/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3F530FD-EB85-4DFC-D479-CE754A188D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7398" y="4262057"/>
            <a:ext cx="2393626" cy="1604430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710B0C55-4783-99EB-16C5-EA379A71C8F7}"/>
              </a:ext>
            </a:extLst>
          </p:cNvPr>
          <p:cNvGrpSpPr/>
          <p:nvPr/>
        </p:nvGrpSpPr>
        <p:grpSpPr>
          <a:xfrm>
            <a:off x="818907" y="1649424"/>
            <a:ext cx="4664303" cy="2208641"/>
            <a:chOff x="818907" y="1649424"/>
            <a:chExt cx="4664303" cy="2208641"/>
          </a:xfrm>
        </p:grpSpPr>
        <p:pic>
          <p:nvPicPr>
            <p:cNvPr id="4" name="Picture 3" descr="A screenshot of a social media post&#10;&#10;Description automatically generated">
              <a:extLst>
                <a:ext uri="{FF2B5EF4-FFF2-40B4-BE49-F238E27FC236}">
                  <a16:creationId xmlns:a16="http://schemas.microsoft.com/office/drawing/2014/main" id="{9BB45DD9-50D3-E8A5-6A82-32AF9C1849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27398" y="1959780"/>
              <a:ext cx="4097092" cy="1898285"/>
            </a:xfrm>
            <a:prstGeom prst="rect">
              <a:avLst/>
            </a:prstGeom>
          </p:spPr>
        </p:pic>
        <p:pic>
          <p:nvPicPr>
            <p:cNvPr id="26" name="Picture 25" descr="A screenshot of a phone&#10;&#10;Description automatically generated">
              <a:extLst>
                <a:ext uri="{FF2B5EF4-FFF2-40B4-BE49-F238E27FC236}">
                  <a16:creationId xmlns:a16="http://schemas.microsoft.com/office/drawing/2014/main" id="{FE0AE0B4-B935-5F65-835D-414FAFDDB9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6937" t="25223" r="13873" b="26430"/>
            <a:stretch/>
          </p:blipFill>
          <p:spPr>
            <a:xfrm>
              <a:off x="818907" y="1649424"/>
              <a:ext cx="4664303" cy="620711"/>
            </a:xfrm>
            <a:prstGeom prst="rect">
              <a:avLst/>
            </a:prstGeom>
          </p:spPr>
        </p:pic>
        <p:pic>
          <p:nvPicPr>
            <p:cNvPr id="24" name="Graphic 23" descr="Cursor with solid fill">
              <a:extLst>
                <a:ext uri="{FF2B5EF4-FFF2-40B4-BE49-F238E27FC236}">
                  <a16:creationId xmlns:a16="http://schemas.microsoft.com/office/drawing/2014/main" id="{606CB0CF-F535-8C4A-C930-8373E2CE415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2178664" y="1994522"/>
              <a:ext cx="914400" cy="914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4821690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9E373C6-1233-2D3B-18A4-05579CC2C95A}"/>
              </a:ext>
            </a:extLst>
          </p:cNvPr>
          <p:cNvSpPr txBox="1"/>
          <p:nvPr/>
        </p:nvSpPr>
        <p:spPr>
          <a:xfrm>
            <a:off x="3049386" y="2828835"/>
            <a:ext cx="609322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3600" i="1">
                <a:cs typeface="Calibri"/>
              </a:rPr>
              <a:t>For further information, please email to</a:t>
            </a:r>
          </a:p>
          <a:p>
            <a:pPr marL="0" indent="0">
              <a:buNone/>
            </a:pPr>
            <a:r>
              <a:rPr lang="en-US" sz="3600" i="1" err="1">
                <a:solidFill>
                  <a:schemeClr val="accent3"/>
                </a:solidFill>
                <a:cs typeface="Calibri"/>
              </a:rPr>
              <a:t>miabuni@yorku.ca</a:t>
            </a:r>
            <a:endParaRPr lang="en-US" sz="3600" i="1">
              <a:solidFill>
                <a:schemeClr val="accent3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5357556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A6652E-7697-3D5A-9739-29D9CC304E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>
                <a:latin typeface="Calibri"/>
                <a:cs typeface="Segoe UI"/>
              </a:rPr>
              <a:t>Career Skill Sessions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25F7F0-0671-859F-C421-7981ECF08F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af-ZA" sz="3200" err="1">
                <a:solidFill>
                  <a:schemeClr val="bg1"/>
                </a:solidFill>
                <a:ea typeface="+mn-lt"/>
                <a:cs typeface="+mn-lt"/>
              </a:rPr>
              <a:t>Session</a:t>
            </a:r>
            <a:r>
              <a:rPr lang="af-ZA" sz="3200">
                <a:solidFill>
                  <a:schemeClr val="bg1"/>
                </a:solidFill>
                <a:ea typeface="+mn-lt"/>
                <a:cs typeface="+mn-lt"/>
              </a:rPr>
              <a:t> Coordinator, </a:t>
            </a:r>
            <a:r>
              <a:rPr lang="af-ZA" sz="3200" err="1">
                <a:solidFill>
                  <a:schemeClr val="bg1"/>
                </a:solidFill>
                <a:ea typeface="+mn-lt"/>
                <a:cs typeface="+mn-lt"/>
              </a:rPr>
              <a:t>Yuxi</a:t>
            </a:r>
            <a:r>
              <a:rPr lang="af-ZA" sz="3200">
                <a:solidFill>
                  <a:schemeClr val="bg1"/>
                </a:solidFill>
                <a:ea typeface="+mn-lt"/>
                <a:cs typeface="+mn-lt"/>
              </a:rPr>
              <a:t> (John) Lin </a:t>
            </a:r>
            <a:endParaRPr lang="en-US" sz="3200">
              <a:solidFill>
                <a:schemeClr val="bg1"/>
              </a:solidFill>
              <a:ea typeface="+mn-lt"/>
              <a:cs typeface="+mn-lt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12562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内容占位符 4">
            <a:extLst>
              <a:ext uri="{FF2B5EF4-FFF2-40B4-BE49-F238E27FC236}">
                <a16:creationId xmlns:a16="http://schemas.microsoft.com/office/drawing/2014/main" id="{076A48F3-0BE4-536F-E27C-5899EA1467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55128" y="692486"/>
            <a:ext cx="7141632" cy="5473027"/>
          </a:xfrm>
        </p:spPr>
        <p:txBody>
          <a:bodyPr>
            <a:normAutofit lnSpcReduction="10000"/>
          </a:bodyPr>
          <a:lstStyle/>
          <a:p>
            <a:pPr>
              <a:lnSpc>
                <a:spcPct val="110000"/>
              </a:lnSpc>
            </a:pPr>
            <a:r>
              <a:rPr lang="en-US" sz="2400">
                <a:latin typeface="+mj-lt"/>
                <a:cs typeface="Calibri" panose="020F0502020204030204" pitchFamily="34" charset="0"/>
              </a:rPr>
              <a:t>Develop and execute networking and career skills, and orientation events.</a:t>
            </a:r>
            <a:r>
              <a:rPr lang="en-US" sz="2400">
                <a:latin typeface="+mj-lt"/>
                <a:ea typeface="Times New Roman"/>
                <a:cs typeface="Calibri" panose="020F0502020204030204" pitchFamily="34" charset="0"/>
              </a:rPr>
              <a:t> </a:t>
            </a:r>
            <a:endParaRPr lang="zh-CN" altLang="en-US" sz="2400">
              <a:latin typeface="+mj-lt"/>
              <a:ea typeface="宋体" panose="02010600030101010101" pitchFamily="2" charset="-122"/>
              <a:cs typeface="Calibri" panose="020F0502020204030204" pitchFamily="34" charset="0"/>
            </a:endParaRPr>
          </a:p>
          <a:p>
            <a:pPr>
              <a:lnSpc>
                <a:spcPct val="110000"/>
              </a:lnSpc>
            </a:pPr>
            <a:r>
              <a:rPr lang="en-US" sz="2400">
                <a:latin typeface="+mj-lt"/>
                <a:ea typeface="+mn-lt"/>
                <a:cs typeface="Calibri" panose="020F0502020204030204" pitchFamily="34" charset="0"/>
              </a:rPr>
              <a:t>Help students register for each event and maintain attendance records for all events. </a:t>
            </a:r>
            <a:endParaRPr lang="zh-CN" sz="2400">
              <a:latin typeface="+mj-lt"/>
              <a:ea typeface="+mn-lt"/>
              <a:cs typeface="Calibri" panose="020F0502020204030204" pitchFamily="34" charset="0"/>
            </a:endParaRPr>
          </a:p>
          <a:p>
            <a:pPr>
              <a:lnSpc>
                <a:spcPct val="110000"/>
              </a:lnSpc>
            </a:pPr>
            <a:r>
              <a:rPr lang="en-US" sz="2400">
                <a:latin typeface="+mj-lt"/>
                <a:ea typeface="+mn-lt"/>
                <a:cs typeface="Calibri" panose="020F0502020204030204" pitchFamily="34" charset="0"/>
              </a:rPr>
              <a:t>Responsible for communications with students and presenters.</a:t>
            </a:r>
          </a:p>
          <a:p>
            <a:pPr>
              <a:lnSpc>
                <a:spcPct val="110000"/>
              </a:lnSpc>
            </a:pPr>
            <a:r>
              <a:rPr lang="en-US" sz="2400">
                <a:latin typeface="+mj-lt"/>
                <a:ea typeface="+mn-lt"/>
                <a:cs typeface="Calibri" panose="020F0502020204030204" pitchFamily="34" charset="0"/>
              </a:rPr>
              <a:t>Create survey for each event and collect the feedback from students</a:t>
            </a:r>
          </a:p>
          <a:p>
            <a:pPr>
              <a:lnSpc>
                <a:spcPct val="110000"/>
              </a:lnSpc>
            </a:pPr>
            <a:r>
              <a:rPr lang="en-US" sz="2400">
                <a:latin typeface="+mj-lt"/>
                <a:ea typeface="+mn-lt"/>
                <a:cs typeface="Calibri" panose="020F0502020204030204" pitchFamily="34" charset="0"/>
              </a:rPr>
              <a:t>Prepare career skill certificate for students who required. </a:t>
            </a:r>
            <a:endParaRPr lang="en-US" sz="2400">
              <a:latin typeface="+mj-lt"/>
              <a:cs typeface="Calibri" panose="020F0502020204030204" pitchFamily="34" charset="0"/>
            </a:endParaRPr>
          </a:p>
          <a:p>
            <a:pPr>
              <a:lnSpc>
                <a:spcPct val="110000"/>
              </a:lnSpc>
            </a:pPr>
            <a:r>
              <a:rPr lang="en-US" sz="2400">
                <a:latin typeface="+mj-lt"/>
                <a:ea typeface="+mn-lt"/>
                <a:cs typeface="Calibri" panose="020F0502020204030204" pitchFamily="34" charset="0"/>
              </a:rPr>
              <a:t>Arrange for payment of presenters and financial transactions associated with events.</a:t>
            </a:r>
          </a:p>
          <a:p>
            <a:pPr marL="0" indent="0">
              <a:lnSpc>
                <a:spcPct val="110000"/>
              </a:lnSpc>
              <a:buNone/>
            </a:pPr>
            <a:endParaRPr lang="en-US" sz="1700">
              <a:latin typeface="Rockwell"/>
              <a:cs typeface="Times New Roman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47E9B3A-052B-FA0C-3560-FC914D3714F4}"/>
              </a:ext>
            </a:extLst>
          </p:cNvPr>
          <p:cNvSpPr txBox="1">
            <a:spLocks/>
          </p:cNvSpPr>
          <p:nvPr/>
        </p:nvSpPr>
        <p:spPr>
          <a:xfrm>
            <a:off x="890940" y="1717234"/>
            <a:ext cx="3498979" cy="528352"/>
          </a:xfrm>
          <a:prstGeom prst="rect">
            <a:avLst/>
          </a:prstGeom>
        </p:spPr>
        <p:txBody>
          <a:bodyPr vert="horz" lIns="228600" tIns="228600" rIns="228600" bIns="228600" rtlCol="0" anchor="ctr">
            <a:noAutofit/>
          </a:bodyPr>
          <a:lstStyle>
            <a:lvl1pPr algn="ctr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b="0" i="0" kern="1200" cap="none" spc="-150">
                <a:solidFill>
                  <a:srgbClr val="FFFEFF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1">
                <a:cs typeface="Calibri Light"/>
              </a:rPr>
              <a:t>Career  Session Coordinator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06E43C8-D190-B572-5907-CA365CC5F8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8631" y="2349925"/>
            <a:ext cx="3430944" cy="2551692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rgbClr val="C00000"/>
                </a:solidFill>
                <a:cs typeface="Calibri Light"/>
              </a:rPr>
              <a:t>Roles in MIAB</a:t>
            </a:r>
            <a:br>
              <a:rPr lang="en-US" b="1">
                <a:solidFill>
                  <a:srgbClr val="C00000"/>
                </a:solidFill>
                <a:cs typeface="Calibri Light"/>
              </a:rPr>
            </a:br>
            <a:r>
              <a:rPr lang="en-US" sz="3200" b="1">
                <a:cs typeface="Calibri Light"/>
              </a:rPr>
              <a:t>Session Coordinator</a:t>
            </a:r>
          </a:p>
        </p:txBody>
      </p:sp>
    </p:spTree>
    <p:extLst>
      <p:ext uri="{BB962C8B-B14F-4D97-AF65-F5344CB8AC3E}">
        <p14:creationId xmlns:p14="http://schemas.microsoft.com/office/powerpoint/2010/main" val="6482298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>
            <a:extLst>
              <a:ext uri="{FF2B5EF4-FFF2-40B4-BE49-F238E27FC236}">
                <a16:creationId xmlns:a16="http://schemas.microsoft.com/office/drawing/2014/main" id="{1593047C-1F1B-DEE3-D6CB-7A867AD1A0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b">
            <a:noAutofit/>
          </a:bodyPr>
          <a:lstStyle/>
          <a:p>
            <a:r>
              <a:rPr lang="en-US" sz="4400"/>
              <a:t>Welcome &amp; Introduction to MIAB</a:t>
            </a:r>
            <a:endParaRPr lang="zh-CN" altLang="en-US" sz="4400">
              <a:ea typeface="等线" panose="02010600030101010101" pitchFamily="2" charset="-122"/>
            </a:endParaRPr>
          </a:p>
          <a:p>
            <a:r>
              <a:rPr lang="en-US" sz="4400"/>
              <a:t>Professor Taslima Nasreen</a:t>
            </a:r>
            <a:endParaRPr lang="en-US" altLang="zh-CN" sz="4400">
              <a:ea typeface="等线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355917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32A9D8A-9044-55AD-B605-0AEF0024B5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>
                <a:ea typeface="宋体"/>
                <a:cs typeface="Calibri Light"/>
              </a:rPr>
              <a:t>Registration</a:t>
            </a:r>
            <a:endParaRPr lang="zh-CN" altLang="en-US"/>
          </a:p>
        </p:txBody>
      </p:sp>
      <p:pic>
        <p:nvPicPr>
          <p:cNvPr id="4" name="图片 4" descr="图形用户界面, 文本, 电子邮件&#10;&#10;已自动生成说明">
            <a:extLst>
              <a:ext uri="{FF2B5EF4-FFF2-40B4-BE49-F238E27FC236}">
                <a16:creationId xmlns:a16="http://schemas.microsoft.com/office/drawing/2014/main" id="{EDB0F275-E24C-DB8A-E94E-513E88EF08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8393" y="1507807"/>
            <a:ext cx="6253544" cy="4802187"/>
          </a:xfr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2BBC27E1-4D35-2848-1DA0-EF736B0A2E3D}"/>
              </a:ext>
            </a:extLst>
          </p:cNvPr>
          <p:cNvSpPr txBox="1"/>
          <p:nvPr/>
        </p:nvSpPr>
        <p:spPr>
          <a:xfrm>
            <a:off x="7982591" y="2393780"/>
            <a:ext cx="2974572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CN" i="1">
                <a:latin typeface="+mj-lt"/>
                <a:ea typeface="+mn-lt"/>
                <a:cs typeface="+mn-lt"/>
              </a:rPr>
              <a:t>To</a:t>
            </a:r>
            <a:r>
              <a:rPr lang="zh-CN" altLang="en-US" i="1">
                <a:latin typeface="+mj-lt"/>
                <a:ea typeface="+mn-lt"/>
                <a:cs typeface="+mn-lt"/>
              </a:rPr>
              <a:t> </a:t>
            </a:r>
            <a:r>
              <a:rPr lang="en-US" altLang="zh-CN" i="1">
                <a:latin typeface="+mj-lt"/>
                <a:ea typeface="+mn-lt"/>
                <a:cs typeface="+mn-lt"/>
              </a:rPr>
              <a:t>participate,</a:t>
            </a:r>
            <a:r>
              <a:rPr lang="zh-CN" altLang="en-US" i="1">
                <a:latin typeface="+mj-lt"/>
                <a:ea typeface="+mn-lt"/>
                <a:cs typeface="+mn-lt"/>
              </a:rPr>
              <a:t> </a:t>
            </a:r>
            <a:r>
              <a:rPr lang="en-US" altLang="zh-CN" i="1">
                <a:latin typeface="+mj-lt"/>
                <a:ea typeface="+mn-lt"/>
                <a:cs typeface="+mn-lt"/>
              </a:rPr>
              <a:t>please</a:t>
            </a:r>
            <a:r>
              <a:rPr lang="zh-CN" altLang="en-US" i="1">
                <a:latin typeface="+mj-lt"/>
                <a:ea typeface="+mn-lt"/>
                <a:cs typeface="+mn-lt"/>
              </a:rPr>
              <a:t> </a:t>
            </a:r>
            <a:r>
              <a:rPr lang="en-US" altLang="zh-CN" i="1">
                <a:latin typeface="+mj-lt"/>
                <a:ea typeface="+mn-lt"/>
                <a:cs typeface="+mn-lt"/>
              </a:rPr>
              <a:t>register</a:t>
            </a:r>
            <a:r>
              <a:rPr lang="zh-CN" altLang="en-US" i="1">
                <a:latin typeface="+mj-lt"/>
                <a:ea typeface="+mn-lt"/>
                <a:cs typeface="+mn-lt"/>
              </a:rPr>
              <a:t> </a:t>
            </a:r>
            <a:r>
              <a:rPr lang="en-US" altLang="zh-CN" i="1">
                <a:latin typeface="+mj-lt"/>
                <a:ea typeface="+mn-lt"/>
                <a:cs typeface="+mn-lt"/>
              </a:rPr>
              <a:t>by</a:t>
            </a:r>
            <a:r>
              <a:rPr lang="zh-CN" altLang="en-US" i="1">
                <a:latin typeface="+mj-lt"/>
                <a:ea typeface="+mn-lt"/>
                <a:cs typeface="+mn-lt"/>
              </a:rPr>
              <a:t> </a:t>
            </a:r>
            <a:r>
              <a:rPr lang="en-US" altLang="zh-CN" i="1">
                <a:latin typeface="+mj-lt"/>
                <a:ea typeface="+mn-lt"/>
                <a:cs typeface="+mn-lt"/>
              </a:rPr>
              <a:t>clicking</a:t>
            </a:r>
            <a:r>
              <a:rPr lang="zh-CN" altLang="en-US" i="1">
                <a:latin typeface="+mj-lt"/>
                <a:ea typeface="+mn-lt"/>
                <a:cs typeface="+mn-lt"/>
              </a:rPr>
              <a:t> </a:t>
            </a:r>
            <a:r>
              <a:rPr lang="en-US" altLang="zh-CN" i="1">
                <a:latin typeface="+mj-lt"/>
                <a:ea typeface="+mn-lt"/>
                <a:cs typeface="+mn-lt"/>
              </a:rPr>
              <a:t>on</a:t>
            </a:r>
            <a:r>
              <a:rPr lang="zh-CN" altLang="en-US" i="1">
                <a:latin typeface="+mj-lt"/>
                <a:ea typeface="+mn-lt"/>
                <a:cs typeface="+mn-lt"/>
              </a:rPr>
              <a:t> </a:t>
            </a:r>
            <a:r>
              <a:rPr lang="en-US" altLang="zh-CN" i="1">
                <a:latin typeface="+mj-lt"/>
                <a:ea typeface="+mn-lt"/>
                <a:cs typeface="+mn-lt"/>
                <a:hlinkClick r:id="rId3"/>
              </a:rPr>
              <a:t>Registration</a:t>
            </a:r>
            <a:r>
              <a:rPr lang="en-US" altLang="zh-CN" i="1">
                <a:latin typeface="+mj-lt"/>
                <a:ea typeface="+mn-lt"/>
                <a:cs typeface="+mn-lt"/>
              </a:rPr>
              <a:t>.</a:t>
            </a:r>
            <a:r>
              <a:rPr lang="zh-CN" altLang="en-US" i="1">
                <a:latin typeface="+mj-lt"/>
                <a:ea typeface="+mn-lt"/>
                <a:cs typeface="+mn-lt"/>
              </a:rPr>
              <a:t> </a:t>
            </a:r>
            <a:endParaRPr lang="zh-CN" i="1">
              <a:latin typeface="+mj-lt"/>
            </a:endParaRPr>
          </a:p>
        </p:txBody>
      </p:sp>
      <p:sp>
        <p:nvSpPr>
          <p:cNvPr id="3" name="Left Arrow 2">
            <a:extLst>
              <a:ext uri="{FF2B5EF4-FFF2-40B4-BE49-F238E27FC236}">
                <a16:creationId xmlns:a16="http://schemas.microsoft.com/office/drawing/2014/main" id="{B8E9D08A-AF24-4D30-C299-41221EB0BA9F}"/>
              </a:ext>
            </a:extLst>
          </p:cNvPr>
          <p:cNvSpPr/>
          <p:nvPr/>
        </p:nvSpPr>
        <p:spPr>
          <a:xfrm rot="20603749">
            <a:off x="6901937" y="3054582"/>
            <a:ext cx="1080655" cy="773392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18B65454-420F-6F9A-3D49-59A1CA45B572}"/>
              </a:ext>
            </a:extLst>
          </p:cNvPr>
          <p:cNvSpPr/>
          <p:nvPr/>
        </p:nvSpPr>
        <p:spPr>
          <a:xfrm>
            <a:off x="7982592" y="4693810"/>
            <a:ext cx="2974571" cy="83127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Share the registration link with your classmates!</a:t>
            </a:r>
          </a:p>
        </p:txBody>
      </p:sp>
      <p:pic>
        <p:nvPicPr>
          <p:cNvPr id="8" name="Graphic 7" descr="Thumbs up sign with solid fill">
            <a:extLst>
              <a:ext uri="{FF2B5EF4-FFF2-40B4-BE49-F238E27FC236}">
                <a16:creationId xmlns:a16="http://schemas.microsoft.com/office/drawing/2014/main" id="{B3243E22-FD93-C82C-AA3D-069BC04DA2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0473445">
            <a:off x="10671249" y="4426785"/>
            <a:ext cx="914400" cy="9144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AE6CB02-1F2D-E266-E809-1DD15C2ED76C}"/>
              </a:ext>
            </a:extLst>
          </p:cNvPr>
          <p:cNvSpPr txBox="1"/>
          <p:nvPr/>
        </p:nvSpPr>
        <p:spPr>
          <a:xfrm>
            <a:off x="7982592" y="1502698"/>
            <a:ext cx="33738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MIAB home page </a:t>
            </a:r>
            <a:r>
              <a:rPr lang="en-US">
                <a:solidFill>
                  <a:srgbClr val="FF0000"/>
                </a:solidFill>
                <a:sym typeface="Wingdings" pitchFamily="2" charset="2"/>
              </a:rPr>
              <a:t> </a:t>
            </a:r>
            <a:r>
              <a:rPr lang="en-US">
                <a:solidFill>
                  <a:srgbClr val="FF0000"/>
                </a:solidFill>
              </a:rPr>
              <a:t>Students </a:t>
            </a:r>
            <a:r>
              <a:rPr lang="en-US">
                <a:solidFill>
                  <a:srgbClr val="FF0000"/>
                </a:solidFill>
                <a:sym typeface="Wingdings" pitchFamily="2" charset="2"/>
              </a:rPr>
              <a:t> MIAB events  Registration Form</a:t>
            </a:r>
          </a:p>
          <a:p>
            <a:r>
              <a:rPr lang="en-US">
                <a:solidFill>
                  <a:srgbClr val="FF0000"/>
                </a:solidFill>
                <a:sym typeface="Wingdings" pitchFamily="2" charset="2"/>
              </a:rPr>
              <a:t>Sign up NOW!!!</a:t>
            </a:r>
            <a:endParaRPr lang="en-US">
              <a:solidFill>
                <a:srgbClr val="FF0000"/>
              </a:solidFill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78804111-126C-D6C9-B7D5-C450CFB1CE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5887" y="3040111"/>
            <a:ext cx="1575952" cy="1575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098470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66D441-B642-A548-8A53-5AC6C8B2CA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6177" y="202471"/>
            <a:ext cx="7793887" cy="1140261"/>
          </a:xfrm>
        </p:spPr>
        <p:txBody>
          <a:bodyPr>
            <a:normAutofit/>
          </a:bodyPr>
          <a:lstStyle/>
          <a:p>
            <a:r>
              <a:rPr lang="en-US" altLang="zh-CN" sz="3700" b="1">
                <a:solidFill>
                  <a:schemeClr val="accent1"/>
                </a:solidFill>
                <a:ea typeface="+mj-lt"/>
                <a:cs typeface="+mj-lt"/>
              </a:rPr>
              <a:t>2024 Winter Career</a:t>
            </a:r>
            <a:r>
              <a:rPr lang="zh-CN" altLang="en-US" sz="3700" b="1">
                <a:solidFill>
                  <a:schemeClr val="accent1"/>
                </a:solidFill>
                <a:ea typeface="+mj-lt"/>
                <a:cs typeface="+mj-lt"/>
              </a:rPr>
              <a:t> </a:t>
            </a:r>
            <a:r>
              <a:rPr lang="en-US" altLang="zh-CN" sz="3700" b="1">
                <a:solidFill>
                  <a:schemeClr val="accent1"/>
                </a:solidFill>
                <a:ea typeface="+mj-lt"/>
                <a:cs typeface="+mj-lt"/>
              </a:rPr>
              <a:t>Skill</a:t>
            </a:r>
            <a:r>
              <a:rPr lang="zh-CN" altLang="en-US" sz="3700" b="1">
                <a:solidFill>
                  <a:schemeClr val="accent1"/>
                </a:solidFill>
                <a:ea typeface="+mj-lt"/>
                <a:cs typeface="+mj-lt"/>
              </a:rPr>
              <a:t> </a:t>
            </a:r>
            <a:r>
              <a:rPr lang="en-US" altLang="zh-CN" sz="3700" b="1">
                <a:solidFill>
                  <a:schemeClr val="accent1"/>
                </a:solidFill>
                <a:ea typeface="+mj-lt"/>
                <a:cs typeface="+mj-lt"/>
              </a:rPr>
              <a:t>Sessions</a:t>
            </a:r>
            <a:endParaRPr lang="en-US" b="1">
              <a:solidFill>
                <a:schemeClr val="accent1"/>
              </a:solidFill>
              <a:cs typeface="Calibri Ligh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256CA56-38D5-EF89-0E49-E07C66A1AE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2971" y="332509"/>
            <a:ext cx="1212393" cy="1212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A8BECFED-6256-9893-3FB2-C1B023F893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2594631"/>
              </p:ext>
            </p:extLst>
          </p:nvPr>
        </p:nvGraphicFramePr>
        <p:xfrm>
          <a:off x="983673" y="1342732"/>
          <a:ext cx="9292151" cy="4254503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1470903">
                  <a:extLst>
                    <a:ext uri="{9D8B030D-6E8A-4147-A177-3AD203B41FA5}">
                      <a16:colId xmlns:a16="http://schemas.microsoft.com/office/drawing/2014/main" val="302982322"/>
                    </a:ext>
                  </a:extLst>
                </a:gridCol>
                <a:gridCol w="3807679">
                  <a:extLst>
                    <a:ext uri="{9D8B030D-6E8A-4147-A177-3AD203B41FA5}">
                      <a16:colId xmlns:a16="http://schemas.microsoft.com/office/drawing/2014/main" val="743624429"/>
                    </a:ext>
                  </a:extLst>
                </a:gridCol>
                <a:gridCol w="2882104">
                  <a:extLst>
                    <a:ext uri="{9D8B030D-6E8A-4147-A177-3AD203B41FA5}">
                      <a16:colId xmlns:a16="http://schemas.microsoft.com/office/drawing/2014/main" val="3869061829"/>
                    </a:ext>
                  </a:extLst>
                </a:gridCol>
                <a:gridCol w="1131465">
                  <a:extLst>
                    <a:ext uri="{9D8B030D-6E8A-4147-A177-3AD203B41FA5}">
                      <a16:colId xmlns:a16="http://schemas.microsoft.com/office/drawing/2014/main" val="338690465"/>
                    </a:ext>
                  </a:extLst>
                </a:gridCol>
              </a:tblGrid>
              <a:tr h="594374">
                <a:tc>
                  <a:txBody>
                    <a:bodyPr/>
                    <a:lstStyle/>
                    <a:p>
                      <a:pPr algn="ctr" fontAlgn="ctr"/>
                      <a:r>
                        <a:rPr lang="en-CA" sz="2400" b="1" u="none" strike="noStrike">
                          <a:solidFill>
                            <a:srgbClr val="000000"/>
                          </a:solidFill>
                          <a:effectLst/>
                        </a:rPr>
                        <a:t>Session</a:t>
                      </a:r>
                      <a:endParaRPr lang="en-CA" sz="2400" b="1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593" marR="6593" marT="6593" marB="31646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2400" b="1" u="none" strike="noStrike">
                          <a:solidFill>
                            <a:srgbClr val="000000"/>
                          </a:solidFill>
                          <a:effectLst/>
                        </a:rPr>
                        <a:t>Topics</a:t>
                      </a:r>
                      <a:endParaRPr lang="en-CA" sz="2400" b="1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593" marR="6593" marT="6593" marB="31646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2400" b="1" u="none" strike="noStrike">
                          <a:solidFill>
                            <a:srgbClr val="000000"/>
                          </a:solidFill>
                          <a:effectLst/>
                        </a:rPr>
                        <a:t>Date</a:t>
                      </a:r>
                      <a:endParaRPr lang="en-CA" sz="2400" b="1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593" marR="6593" marT="6593" marB="31646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2400" b="1" u="none" strike="noStrike">
                          <a:solidFill>
                            <a:srgbClr val="000000"/>
                          </a:solidFill>
                          <a:effectLst/>
                        </a:rPr>
                        <a:t>Time</a:t>
                      </a:r>
                      <a:endParaRPr lang="en-CA" sz="2400" b="1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593" marR="6593" marT="6593" marB="31646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3592890"/>
                  </a:ext>
                </a:extLst>
              </a:tr>
              <a:tr h="773747"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800" b="0" u="none" strike="noStrike">
                          <a:solidFill>
                            <a:srgbClr val="000000"/>
                          </a:solidFill>
                          <a:effectLst/>
                        </a:rPr>
                        <a:t>CS135-R</a:t>
                      </a:r>
                      <a:endParaRPr lang="en-CA" sz="18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593" marR="6593" marT="6593" marB="31646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800" b="0" u="none" strike="noStrike">
                          <a:solidFill>
                            <a:srgbClr val="000000"/>
                          </a:solidFill>
                          <a:effectLst/>
                        </a:rPr>
                        <a:t>Sameen Sattar: How to get your dream job in Canada (Part1)</a:t>
                      </a:r>
                      <a:endParaRPr lang="en-CA" sz="18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593" marR="6593" marT="6593" marB="31646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800" b="0" u="none" strike="noStrike">
                          <a:solidFill>
                            <a:srgbClr val="000000"/>
                          </a:solidFill>
                          <a:effectLst/>
                        </a:rPr>
                        <a:t>Sunday, January 28, 2024</a:t>
                      </a:r>
                      <a:endParaRPr lang="en-CA" sz="18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593" marR="6593" marT="6593" marB="31646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800" b="0" u="none" strike="noStrike">
                          <a:solidFill>
                            <a:srgbClr val="000000"/>
                          </a:solidFill>
                          <a:effectLst/>
                        </a:rPr>
                        <a:t>10am-11:30am</a:t>
                      </a:r>
                      <a:endParaRPr lang="en-CA" sz="18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593" marR="6593" marT="6593" marB="31646" anchor="ctr"/>
                </a:tc>
                <a:extLst>
                  <a:ext uri="{0D108BD9-81ED-4DB2-BD59-A6C34878D82A}">
                    <a16:rowId xmlns:a16="http://schemas.microsoft.com/office/drawing/2014/main" val="2298599973"/>
                  </a:ext>
                </a:extLst>
              </a:tr>
              <a:tr h="773747"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800" b="0" u="none" strike="noStrike">
                          <a:solidFill>
                            <a:srgbClr val="000000"/>
                          </a:solidFill>
                          <a:effectLst/>
                        </a:rPr>
                        <a:t>CS136-R</a:t>
                      </a:r>
                      <a:endParaRPr lang="en-CA" sz="18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593" marR="6593" marT="6593" marB="31646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800" b="0" u="none" strike="noStrike">
                          <a:solidFill>
                            <a:srgbClr val="000000"/>
                          </a:solidFill>
                          <a:effectLst/>
                        </a:rPr>
                        <a:t>Sameen Sattar: How to get your dream job in Canada (Part2)</a:t>
                      </a:r>
                      <a:endParaRPr lang="en-CA" sz="18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593" marR="6593" marT="6593" marB="31646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800" b="0" u="none" strike="noStrike">
                          <a:solidFill>
                            <a:srgbClr val="000000"/>
                          </a:solidFill>
                          <a:effectLst/>
                        </a:rPr>
                        <a:t>Sunday, February 4, 2024</a:t>
                      </a:r>
                      <a:endParaRPr lang="en-CA" sz="18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593" marR="6593" marT="6593" marB="31646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800" b="0" u="none" strike="noStrike">
                          <a:solidFill>
                            <a:srgbClr val="000000"/>
                          </a:solidFill>
                          <a:effectLst/>
                        </a:rPr>
                        <a:t>10am-11:30am</a:t>
                      </a:r>
                      <a:endParaRPr lang="en-CA" sz="18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593" marR="6593" marT="6593" marB="31646" anchor="ctr"/>
                </a:tc>
                <a:extLst>
                  <a:ext uri="{0D108BD9-81ED-4DB2-BD59-A6C34878D82A}">
                    <a16:rowId xmlns:a16="http://schemas.microsoft.com/office/drawing/2014/main" val="2155137786"/>
                  </a:ext>
                </a:extLst>
              </a:tr>
              <a:tr h="773747"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800" b="0" u="none" strike="noStrike">
                          <a:solidFill>
                            <a:srgbClr val="000000"/>
                          </a:solidFill>
                          <a:effectLst/>
                        </a:rPr>
                        <a:t>CS137-R</a:t>
                      </a:r>
                      <a:endParaRPr lang="en-CA" sz="18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593" marR="6593" marT="6593" marB="31646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800" b="0" u="none" strike="noStrike">
                          <a:solidFill>
                            <a:srgbClr val="000000"/>
                          </a:solidFill>
                          <a:effectLst/>
                        </a:rPr>
                        <a:t>Zahid Islam-Resume Preparation </a:t>
                      </a:r>
                      <a:endParaRPr lang="en-CA" sz="18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593" marR="6593" marT="6593" marB="31646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800" b="0" u="none" strike="noStrike">
                          <a:solidFill>
                            <a:srgbClr val="000000"/>
                          </a:solidFill>
                          <a:effectLst/>
                        </a:rPr>
                        <a:t>Sunday, February 25, 2024</a:t>
                      </a:r>
                      <a:endParaRPr lang="en-CA" sz="18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593" marR="6593" marT="6593" marB="31646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800" b="0" u="none" strike="noStrike">
                          <a:solidFill>
                            <a:srgbClr val="000000"/>
                          </a:solidFill>
                          <a:effectLst/>
                        </a:rPr>
                        <a:t>10:30am-12pm</a:t>
                      </a:r>
                      <a:endParaRPr lang="en-CA" sz="18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593" marR="6593" marT="6593" marB="31646" anchor="ctr"/>
                </a:tc>
                <a:extLst>
                  <a:ext uri="{0D108BD9-81ED-4DB2-BD59-A6C34878D82A}">
                    <a16:rowId xmlns:a16="http://schemas.microsoft.com/office/drawing/2014/main" val="4235504292"/>
                  </a:ext>
                </a:extLst>
              </a:tr>
              <a:tr h="669444"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800" b="0" u="none" strike="noStrike">
                          <a:solidFill>
                            <a:srgbClr val="000000"/>
                          </a:solidFill>
                          <a:effectLst/>
                        </a:rPr>
                        <a:t>CSW241</a:t>
                      </a:r>
                      <a:endParaRPr lang="en-CA" sz="18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593" marR="6593" marT="6593" marB="31646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800" b="0" u="none" strike="noStrike">
                          <a:solidFill>
                            <a:srgbClr val="000000"/>
                          </a:solidFill>
                          <a:effectLst/>
                        </a:rPr>
                        <a:t>Excel basics-navigating through Excel </a:t>
                      </a:r>
                      <a:endParaRPr lang="en-CA" sz="18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593" marR="6593" marT="6593" marB="31646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800" b="0" u="none" strike="noStrike">
                          <a:solidFill>
                            <a:srgbClr val="000000"/>
                          </a:solidFill>
                          <a:effectLst/>
                        </a:rPr>
                        <a:t>Saturday, March 2, 2024</a:t>
                      </a:r>
                      <a:endParaRPr lang="en-CA" sz="18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593" marR="6593" marT="6593" marB="31646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800" b="0" u="none" strike="noStrike">
                          <a:solidFill>
                            <a:srgbClr val="000000"/>
                          </a:solidFill>
                          <a:effectLst/>
                        </a:rPr>
                        <a:t>1pm-2pm</a:t>
                      </a:r>
                      <a:endParaRPr lang="en-CA" sz="18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593" marR="6593" marT="6593" marB="31646" anchor="ctr"/>
                </a:tc>
                <a:extLst>
                  <a:ext uri="{0D108BD9-81ED-4DB2-BD59-A6C34878D82A}">
                    <a16:rowId xmlns:a16="http://schemas.microsoft.com/office/drawing/2014/main" val="1514350649"/>
                  </a:ext>
                </a:extLst>
              </a:tr>
              <a:tr h="669444"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800" b="0" u="none" strike="noStrike">
                          <a:solidFill>
                            <a:srgbClr val="000000"/>
                          </a:solidFill>
                          <a:effectLst/>
                        </a:rPr>
                        <a:t>CSW242</a:t>
                      </a:r>
                      <a:endParaRPr lang="en-CA" sz="18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593" marR="6593" marT="6593" marB="31646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800" b="0" u="none" strike="noStrike">
                          <a:solidFill>
                            <a:srgbClr val="000000"/>
                          </a:solidFill>
                          <a:effectLst/>
                        </a:rPr>
                        <a:t>Excel basics-core functions </a:t>
                      </a:r>
                      <a:endParaRPr lang="en-CA" sz="18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593" marR="6593" marT="6593" marB="31646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800" b="0" u="none" strike="noStrike">
                          <a:solidFill>
                            <a:srgbClr val="000000"/>
                          </a:solidFill>
                          <a:effectLst/>
                        </a:rPr>
                        <a:t>Saturday, March 2, 2024</a:t>
                      </a:r>
                      <a:endParaRPr lang="en-CA" sz="18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593" marR="6593" marT="6593" marB="31646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800" b="0" u="none" strike="noStrike">
                          <a:solidFill>
                            <a:srgbClr val="000000"/>
                          </a:solidFill>
                          <a:effectLst/>
                        </a:rPr>
                        <a:t>2pm-3pm</a:t>
                      </a:r>
                      <a:endParaRPr lang="en-CA" sz="18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593" marR="6593" marT="6593" marB="31646" anchor="ctr"/>
                </a:tc>
                <a:extLst>
                  <a:ext uri="{0D108BD9-81ED-4DB2-BD59-A6C34878D82A}">
                    <a16:rowId xmlns:a16="http://schemas.microsoft.com/office/drawing/2014/main" val="590524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6343023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49F092-4F29-7CF8-E714-E78D84C90C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Career Skills Confirmation</a:t>
            </a:r>
          </a:p>
        </p:txBody>
      </p:sp>
      <p:pic>
        <p:nvPicPr>
          <p:cNvPr id="3" name="图片 4" descr="手机屏幕截图&#10;&#10;已自动生成说明">
            <a:extLst>
              <a:ext uri="{FF2B5EF4-FFF2-40B4-BE49-F238E27FC236}">
                <a16:creationId xmlns:a16="http://schemas.microsoft.com/office/drawing/2014/main" id="{10605B39-D85D-C05B-5C45-C8768767E2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407"/>
          <a:stretch/>
        </p:blipFill>
        <p:spPr>
          <a:xfrm>
            <a:off x="838200" y="1495809"/>
            <a:ext cx="9406737" cy="3866381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33E2FFDF-EF9A-730D-C0F5-0A7CBD5A273B}"/>
              </a:ext>
            </a:extLst>
          </p:cNvPr>
          <p:cNvSpPr/>
          <p:nvPr/>
        </p:nvSpPr>
        <p:spPr>
          <a:xfrm rot="21061642">
            <a:off x="7965440" y="690880"/>
            <a:ext cx="3007360" cy="69088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Get your skills certified!!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D2FABDC0-BF38-7D91-747C-8DA48523019C}"/>
              </a:ext>
            </a:extLst>
          </p:cNvPr>
          <p:cNvSpPr txBox="1"/>
          <p:nvPr/>
        </p:nvSpPr>
        <p:spPr>
          <a:xfrm>
            <a:off x="1523501" y="5254913"/>
            <a:ext cx="9669432" cy="923330"/>
          </a:xfrm>
          <a:prstGeom prst="rect">
            <a:avLst/>
          </a:prstGeom>
          <a:solidFill>
            <a:schemeClr val="accent6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CN" b="1">
                <a:solidFill>
                  <a:srgbClr val="141412"/>
                </a:solidFill>
                <a:latin typeface="Calibri" panose="020F0502020204030204" pitchFamily="34" charset="0"/>
                <a:ea typeface="宋体"/>
                <a:cs typeface="Calibri" panose="020F0502020204030204" pitchFamily="34" charset="0"/>
              </a:rPr>
              <a:t>How to apply?</a:t>
            </a:r>
          </a:p>
          <a:p>
            <a:r>
              <a:rPr lang="en-US" altLang="zh-CN">
                <a:solidFill>
                  <a:srgbClr val="141412"/>
                </a:solidFill>
                <a:latin typeface="Calibri" panose="020F0502020204030204" pitchFamily="34" charset="0"/>
                <a:ea typeface="宋体"/>
                <a:cs typeface="Calibri" panose="020F0502020204030204" pitchFamily="34" charset="0"/>
              </a:rPr>
              <a:t>Email your request to </a:t>
            </a:r>
            <a:r>
              <a:rPr lang="en-US" altLang="zh-CN">
                <a:solidFill>
                  <a:srgbClr val="E31837"/>
                </a:solidFill>
                <a:latin typeface="Calibri" panose="020F0502020204030204" pitchFamily="34" charset="0"/>
                <a:ea typeface="宋体"/>
                <a:cs typeface="Calibri" panose="020F0502020204030204" pitchFamily="34" charset="0"/>
                <a:hlinkClick r:id="rId3"/>
              </a:rPr>
              <a:t>miabenrl@yorku.ca</a:t>
            </a:r>
            <a:r>
              <a:rPr lang="en-US" altLang="zh-CN">
                <a:solidFill>
                  <a:srgbClr val="141412"/>
                </a:solidFill>
                <a:latin typeface="Calibri" panose="020F0502020204030204" pitchFamily="34" charset="0"/>
                <a:ea typeface="宋体"/>
                <a:cs typeface="Calibri" panose="020F0502020204030204" pitchFamily="34" charset="0"/>
              </a:rPr>
              <a:t> upon completion of the requisite hours</a:t>
            </a:r>
          </a:p>
          <a:p>
            <a:r>
              <a:rPr lang="en-US" altLang="zh-CN">
                <a:solidFill>
                  <a:srgbClr val="141412"/>
                </a:solidFill>
                <a:latin typeface="Calibri" panose="020F0502020204030204" pitchFamily="34" charset="0"/>
                <a:ea typeface="宋体"/>
                <a:cs typeface="Calibri" panose="020F0502020204030204" pitchFamily="34" charset="0"/>
              </a:rPr>
              <a:t>For more details, please refer to the MIAB website at </a:t>
            </a:r>
            <a:r>
              <a:rPr lang="en-US" altLang="zh-CN">
                <a:solidFill>
                  <a:srgbClr val="E31837"/>
                </a:solidFill>
                <a:latin typeface="Calibri" panose="020F0502020204030204" pitchFamily="34" charset="0"/>
                <a:ea typeface="宋体"/>
                <a:cs typeface="Calibri" panose="020F0502020204030204" pitchFamily="34" charset="0"/>
                <a:hlinkClick r:id="rId4"/>
              </a:rPr>
              <a:t>https://miab.info.yorku.ca/career-skills-sessions/</a:t>
            </a:r>
            <a:endParaRPr lang="en-US" altLang="zh-CN">
              <a:solidFill>
                <a:srgbClr val="E31837"/>
              </a:solidFill>
              <a:latin typeface="Calibri" panose="020F0502020204030204" pitchFamily="34" charset="0"/>
              <a:ea typeface="宋体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987916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F45A8D-3162-EB34-DAD8-2005B1765A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292" y="2482224"/>
            <a:ext cx="3836353" cy="2456442"/>
          </a:xfrm>
        </p:spPr>
        <p:txBody>
          <a:bodyPr>
            <a:normAutofit/>
          </a:bodyPr>
          <a:lstStyle/>
          <a:p>
            <a:r>
              <a:rPr lang="en-US" sz="3600" b="1">
                <a:solidFill>
                  <a:schemeClr val="accent2"/>
                </a:solidFill>
                <a:ea typeface="+mj-lt"/>
                <a:cs typeface="+mj-lt"/>
              </a:rPr>
              <a:t>Winter 2024</a:t>
            </a:r>
            <a:br>
              <a:rPr lang="en-US" sz="3600" b="1">
                <a:solidFill>
                  <a:schemeClr val="accent2"/>
                </a:solidFill>
                <a:ea typeface="+mj-lt"/>
                <a:cs typeface="+mj-lt"/>
              </a:rPr>
            </a:br>
            <a:r>
              <a:rPr lang="en-US" sz="3600" b="1">
                <a:solidFill>
                  <a:schemeClr val="accent2"/>
                </a:solidFill>
                <a:ea typeface="+mj-lt"/>
                <a:cs typeface="+mj-lt"/>
              </a:rPr>
              <a:t>Financial Modeling (FMW)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A82A2FD6-9DB0-373E-0348-78522EF5C014}"/>
              </a:ext>
            </a:extLst>
          </p:cNvPr>
          <p:cNvSpPr txBox="1"/>
          <p:nvPr/>
        </p:nvSpPr>
        <p:spPr>
          <a:xfrm>
            <a:off x="5544094" y="2885803"/>
            <a:ext cx="577160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zh-CN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F87DB42-FF0B-BD1D-3894-51EDDAD324A0}"/>
              </a:ext>
            </a:extLst>
          </p:cNvPr>
          <p:cNvSpPr txBox="1"/>
          <p:nvPr/>
        </p:nvSpPr>
        <p:spPr>
          <a:xfrm>
            <a:off x="4744281" y="488283"/>
            <a:ext cx="609487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1800" i="1">
                <a:solidFill>
                  <a:srgbClr val="000000"/>
                </a:solidFill>
                <a:ea typeface="+mn-lt"/>
                <a:cs typeface="+mn-lt"/>
              </a:rPr>
              <a:t>This program is for students and alumni who are interested in developing their financial modeling skills. All these classes cover from fundamental to advanced levels.</a:t>
            </a:r>
            <a:endParaRPr lang="en-US" i="1">
              <a:solidFill>
                <a:schemeClr val="bg1"/>
              </a:solidFill>
              <a:ea typeface="+mn-lt"/>
              <a:cs typeface="+mn-lt"/>
            </a:endParaRP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0B8AE950-DB68-6BB3-9D87-A52BF7B5A4B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749656"/>
              </p:ext>
            </p:extLst>
          </p:nvPr>
        </p:nvGraphicFramePr>
        <p:xfrm>
          <a:off x="4744281" y="1768235"/>
          <a:ext cx="6733054" cy="3884420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1065810">
                  <a:extLst>
                    <a:ext uri="{9D8B030D-6E8A-4147-A177-3AD203B41FA5}">
                      <a16:colId xmlns:a16="http://schemas.microsoft.com/office/drawing/2014/main" val="302982322"/>
                    </a:ext>
                  </a:extLst>
                </a:gridCol>
                <a:gridCol w="3126091">
                  <a:extLst>
                    <a:ext uri="{9D8B030D-6E8A-4147-A177-3AD203B41FA5}">
                      <a16:colId xmlns:a16="http://schemas.microsoft.com/office/drawing/2014/main" val="743624429"/>
                    </a:ext>
                  </a:extLst>
                </a:gridCol>
                <a:gridCol w="1537854">
                  <a:extLst>
                    <a:ext uri="{9D8B030D-6E8A-4147-A177-3AD203B41FA5}">
                      <a16:colId xmlns:a16="http://schemas.microsoft.com/office/drawing/2014/main" val="3869061829"/>
                    </a:ext>
                  </a:extLst>
                </a:gridCol>
                <a:gridCol w="1003299">
                  <a:extLst>
                    <a:ext uri="{9D8B030D-6E8A-4147-A177-3AD203B41FA5}">
                      <a16:colId xmlns:a16="http://schemas.microsoft.com/office/drawing/2014/main" val="338690465"/>
                    </a:ext>
                  </a:extLst>
                </a:gridCol>
              </a:tblGrid>
              <a:tr h="808791">
                <a:tc>
                  <a:txBody>
                    <a:bodyPr/>
                    <a:lstStyle/>
                    <a:p>
                      <a:pPr algn="ctr" fontAlgn="ctr"/>
                      <a:r>
                        <a:rPr lang="en-CA" sz="2000" b="1" u="none" strike="noStrike">
                          <a:solidFill>
                            <a:srgbClr val="000000"/>
                          </a:solidFill>
                          <a:effectLst/>
                        </a:rPr>
                        <a:t>Session</a:t>
                      </a:r>
                      <a:endParaRPr lang="en-CA" sz="2000" b="1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593" marR="6593" marT="6593" marB="31646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2000" b="1" u="none" strike="noStrike">
                          <a:solidFill>
                            <a:srgbClr val="000000"/>
                          </a:solidFill>
                          <a:effectLst/>
                        </a:rPr>
                        <a:t>Topics</a:t>
                      </a:r>
                      <a:endParaRPr lang="en-CA" sz="2000" b="1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593" marR="6593" marT="6593" marB="31646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2000" b="1" u="none" strike="noStrike">
                          <a:solidFill>
                            <a:srgbClr val="000000"/>
                          </a:solidFill>
                          <a:effectLst/>
                        </a:rPr>
                        <a:t>Date</a:t>
                      </a:r>
                      <a:endParaRPr lang="en-CA" sz="2000" b="1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593" marR="6593" marT="6593" marB="31646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2000" b="1" u="none" strike="noStrike">
                          <a:solidFill>
                            <a:srgbClr val="000000"/>
                          </a:solidFill>
                          <a:effectLst/>
                        </a:rPr>
                        <a:t>Time</a:t>
                      </a:r>
                      <a:endParaRPr lang="en-CA" sz="2000" b="1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593" marR="6593" marT="6593" marB="31646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3592890"/>
                  </a:ext>
                </a:extLst>
              </a:tr>
              <a:tr h="947427"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FMW2411</a:t>
                      </a:r>
                      <a:r>
                        <a:rPr lang="en-US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/2412/2413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593" marR="6593" marT="6593" marB="31646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Overview + Foundational technical skills, Model design and reflection questions, Revenues 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593" marR="6593" marT="6593" marB="31646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Saturday, March 9, 2024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593" marR="6593" marT="6593" marB="31646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1pm-4pm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593" marR="6593" marT="6593" marB="31646" anchor="ctr"/>
                </a:tc>
                <a:extLst>
                  <a:ext uri="{0D108BD9-81ED-4DB2-BD59-A6C34878D82A}">
                    <a16:rowId xmlns:a16="http://schemas.microsoft.com/office/drawing/2014/main" val="282581132"/>
                  </a:ext>
                </a:extLst>
              </a:tr>
              <a:tr h="880654"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FMW2421/2422/2423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593" marR="6593" marT="6593" marB="31646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Recap Day 1 + Costs, Financial statements, Depreciation </a:t>
                      </a:r>
                    </a:p>
                  </a:txBody>
                  <a:tcPr marL="6593" marR="6593" marT="6593" marB="31646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Saturday, March 16, 2024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593" marR="6593" marT="6593" marB="31646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1pm-4pm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593" marR="6593" marT="6593" marB="31646" anchor="ctr"/>
                </a:tc>
                <a:extLst>
                  <a:ext uri="{0D108BD9-81ED-4DB2-BD59-A6C34878D82A}">
                    <a16:rowId xmlns:a16="http://schemas.microsoft.com/office/drawing/2014/main" val="2877319927"/>
                  </a:ext>
                </a:extLst>
              </a:tr>
              <a:tr h="1247548"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FMW2431/2432/2433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593" marR="6593" marT="6593" marB="31646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Recap Day 2 + Income Taxes, Working capital, Debt and equity + Other considerations + Recap all 3 days, exercises, Wrap-up 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593" marR="6593" marT="6593" marB="31646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Saturday, March 23, 2024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593" marR="6593" marT="6593" marB="31646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1pm-4pm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593" marR="6593" marT="6593" marB="31646" anchor="ctr"/>
                </a:tc>
                <a:extLst>
                  <a:ext uri="{0D108BD9-81ED-4DB2-BD59-A6C34878D82A}">
                    <a16:rowId xmlns:a16="http://schemas.microsoft.com/office/drawing/2014/main" val="3966035279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FBDEE9B5-319B-9144-F8D4-B739283D244D}"/>
              </a:ext>
            </a:extLst>
          </p:cNvPr>
          <p:cNvSpPr txBox="1"/>
          <p:nvPr/>
        </p:nvSpPr>
        <p:spPr>
          <a:xfrm>
            <a:off x="746292" y="5713928"/>
            <a:ext cx="33823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>
                <a:solidFill>
                  <a:schemeClr val="accent3"/>
                </a:solidFill>
                <a:ea typeface="+mj-lt"/>
                <a:cs typeface="+mj-lt"/>
              </a:rPr>
              <a:t>Summer: Power BI Program (PBIP)</a:t>
            </a:r>
            <a:endParaRPr lang="en-US">
              <a:solidFill>
                <a:schemeClr val="accent3"/>
              </a:solidFill>
            </a:endParaRPr>
          </a:p>
        </p:txBody>
      </p:sp>
      <p:pic>
        <p:nvPicPr>
          <p:cNvPr id="16" name="Graphic 15" descr="Megaphone with solid fill">
            <a:extLst>
              <a:ext uri="{FF2B5EF4-FFF2-40B4-BE49-F238E27FC236}">
                <a16:creationId xmlns:a16="http://schemas.microsoft.com/office/drawing/2014/main" id="{0EA39289-30B4-0099-A878-9D942C9E20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2221" y="5341097"/>
            <a:ext cx="604888" cy="604888"/>
          </a:xfrm>
          <a:prstGeom prst="rect">
            <a:avLst/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14C6721E-AF0E-4ED2-40D4-F2C4C23AE144}"/>
              </a:ext>
            </a:extLst>
          </p:cNvPr>
          <p:cNvSpPr/>
          <p:nvPr/>
        </p:nvSpPr>
        <p:spPr>
          <a:xfrm>
            <a:off x="635455" y="5628430"/>
            <a:ext cx="3604035" cy="540327"/>
          </a:xfrm>
          <a:prstGeom prst="roundRect">
            <a:avLst/>
          </a:prstGeom>
          <a:noFill/>
          <a:ln>
            <a:solidFill>
              <a:srgbClr val="C00000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59406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BC8D4AF-B009-4E3B-A0CB-624FD6413A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415" y="2075504"/>
            <a:ext cx="3654569" cy="2042725"/>
          </a:xfrm>
        </p:spPr>
        <p:txBody>
          <a:bodyPr vert="horz" lIns="228600" tIns="228600" rIns="228600" bIns="0" rtlCol="0" anchor="b">
            <a:normAutofit/>
          </a:bodyPr>
          <a:lstStyle/>
          <a:p>
            <a:pPr>
              <a:lnSpc>
                <a:spcPct val="80000"/>
              </a:lnSpc>
            </a:pPr>
            <a:r>
              <a:rPr lang="en-US" altLang="zh-CN" sz="5400"/>
              <a:t>Book Club 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FB523844-1BBC-322F-62D0-C709A3B4AF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7816511"/>
              </p:ext>
            </p:extLst>
          </p:nvPr>
        </p:nvGraphicFramePr>
        <p:xfrm>
          <a:off x="4549984" y="1536266"/>
          <a:ext cx="6636329" cy="3785467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1050499">
                  <a:extLst>
                    <a:ext uri="{9D8B030D-6E8A-4147-A177-3AD203B41FA5}">
                      <a16:colId xmlns:a16="http://schemas.microsoft.com/office/drawing/2014/main" val="981857161"/>
                    </a:ext>
                  </a:extLst>
                </a:gridCol>
                <a:gridCol w="3373150">
                  <a:extLst>
                    <a:ext uri="{9D8B030D-6E8A-4147-A177-3AD203B41FA5}">
                      <a16:colId xmlns:a16="http://schemas.microsoft.com/office/drawing/2014/main" val="326325480"/>
                    </a:ext>
                  </a:extLst>
                </a:gridCol>
                <a:gridCol w="1404603">
                  <a:extLst>
                    <a:ext uri="{9D8B030D-6E8A-4147-A177-3AD203B41FA5}">
                      <a16:colId xmlns:a16="http://schemas.microsoft.com/office/drawing/2014/main" val="1035951824"/>
                    </a:ext>
                  </a:extLst>
                </a:gridCol>
                <a:gridCol w="808077">
                  <a:extLst>
                    <a:ext uri="{9D8B030D-6E8A-4147-A177-3AD203B41FA5}">
                      <a16:colId xmlns:a16="http://schemas.microsoft.com/office/drawing/2014/main" val="1334751784"/>
                    </a:ext>
                  </a:extLst>
                </a:gridCol>
              </a:tblGrid>
              <a:tr h="637311">
                <a:tc>
                  <a:txBody>
                    <a:bodyPr/>
                    <a:lstStyle/>
                    <a:p>
                      <a:pPr algn="ctr" fontAlgn="ctr"/>
                      <a:r>
                        <a:rPr lang="en-CA" sz="2400" b="1" u="none" strike="noStrike">
                          <a:solidFill>
                            <a:srgbClr val="000000"/>
                          </a:solidFill>
                          <a:effectLst/>
                        </a:rPr>
                        <a:t>Session</a:t>
                      </a:r>
                      <a:endParaRPr lang="en-CA" sz="2400" b="1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593" marR="6593" marT="6593" marB="31646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2400" b="1" u="none" strike="noStrike">
                          <a:solidFill>
                            <a:srgbClr val="000000"/>
                          </a:solidFill>
                          <a:effectLst/>
                        </a:rPr>
                        <a:t>Topics</a:t>
                      </a:r>
                      <a:endParaRPr lang="en-CA" sz="2400" b="1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593" marR="6593" marT="6593" marB="31646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2400" b="1" u="none" strike="noStrike">
                          <a:solidFill>
                            <a:srgbClr val="000000"/>
                          </a:solidFill>
                          <a:effectLst/>
                        </a:rPr>
                        <a:t>Date</a:t>
                      </a:r>
                      <a:endParaRPr lang="en-CA" sz="2400" b="1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593" marR="6593" marT="6593" marB="31646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2400" b="1" u="none" strike="noStrike">
                          <a:solidFill>
                            <a:srgbClr val="000000"/>
                          </a:solidFill>
                          <a:effectLst/>
                        </a:rPr>
                        <a:t>Time</a:t>
                      </a:r>
                      <a:endParaRPr lang="en-CA" sz="2400" b="1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593" marR="6593" marT="6593" marB="31646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6952005"/>
                  </a:ext>
                </a:extLst>
              </a:tr>
              <a:tr h="1173273"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BC23-IP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593" marR="6593" marT="6593" marB="31646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Who says Elephants Can't Dance Inside IBM's Historic Turnaround, Louis Gerstner Jr., 2002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593" marR="6593" marT="6593" marB="31646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Thursday, January 25, 2024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593" marR="6593" marT="6593" marB="31646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5:30pm-8pm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593" marR="6593" marT="6593" marB="31646" anchor="ctr"/>
                </a:tc>
                <a:extLst>
                  <a:ext uri="{0D108BD9-81ED-4DB2-BD59-A6C34878D82A}">
                    <a16:rowId xmlns:a16="http://schemas.microsoft.com/office/drawing/2014/main" val="1156882176"/>
                  </a:ext>
                </a:extLst>
              </a:tr>
              <a:tr h="1173273"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BC24-IP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593" marR="6593" marT="6593" marB="31646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Elon Musk, Tesla, SpaceX, and the Quest for a Fantastic Future, Alan Vance, 2015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593" marR="6593" marT="6593" marB="31646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Thursday, March 7, 2024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593" marR="6593" marT="6593" marB="31646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5:30pm-8pm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593" marR="6593" marT="6593" marB="31646" anchor="ctr"/>
                </a:tc>
                <a:extLst>
                  <a:ext uri="{0D108BD9-81ED-4DB2-BD59-A6C34878D82A}">
                    <a16:rowId xmlns:a16="http://schemas.microsoft.com/office/drawing/2014/main" val="464754997"/>
                  </a:ext>
                </a:extLst>
              </a:tr>
              <a:tr h="801610"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BC25-IP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593" marR="6593" marT="6593" marB="31646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Elon Musk by Walter Isaacson, 2023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593" marR="6593" marT="6593" marB="31646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Thursday, May 9, 2024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593" marR="6593" marT="6593" marB="31646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5:30pm-8pm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593" marR="6593" marT="6593" marB="31646" anchor="ctr"/>
                </a:tc>
                <a:extLst>
                  <a:ext uri="{0D108BD9-81ED-4DB2-BD59-A6C34878D82A}">
                    <a16:rowId xmlns:a16="http://schemas.microsoft.com/office/drawing/2014/main" val="5492350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5247029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198F25-A844-C1B3-812A-CA061AF6D0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>
                <a:latin typeface="Calibri Light"/>
                <a:ea typeface="Calibri Light"/>
                <a:cs typeface="Segoe UI"/>
              </a:rPr>
              <a:t>Student Interface 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25982F-867F-7CF2-47AD-F4B21471C4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200" err="1">
                <a:latin typeface="Calibri Light"/>
                <a:cs typeface="Segoe UI"/>
              </a:rPr>
              <a:t>Zixuan</a:t>
            </a:r>
            <a:r>
              <a:rPr lang="en-US" sz="3200">
                <a:latin typeface="Calibri Light"/>
                <a:cs typeface="Segoe UI"/>
              </a:rPr>
              <a:t> (Krystal) Wang</a:t>
            </a:r>
          </a:p>
        </p:txBody>
      </p:sp>
    </p:spTree>
    <p:extLst>
      <p:ext uri="{BB962C8B-B14F-4D97-AF65-F5344CB8AC3E}">
        <p14:creationId xmlns:p14="http://schemas.microsoft.com/office/powerpoint/2010/main" val="419476164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EAEEC2-08CA-F942-BCB1-F237FE2E91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solidFill>
                  <a:srgbClr val="C00000"/>
                </a:solidFill>
                <a:cs typeface="Calibri Light"/>
              </a:rPr>
              <a:t>Roles in MIAB</a:t>
            </a:r>
            <a:br>
              <a:rPr lang="en-US" sz="4400">
                <a:cs typeface="Calibri Light"/>
              </a:rPr>
            </a:br>
            <a:r>
              <a:rPr lang="en-CA" b="1"/>
              <a:t>Student Interface – </a:t>
            </a:r>
            <a:r>
              <a:rPr lang="en-CA"/>
              <a:t>Krystal</a:t>
            </a:r>
            <a:endParaRPr lang="en-CA">
              <a:cs typeface="Calibri Ligh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CBAE38-9880-DF4B-A7E5-9502DBE188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7527" y="1955310"/>
            <a:ext cx="9854828" cy="319858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ea typeface="+mn-lt"/>
                <a:cs typeface="+mn-lt"/>
              </a:rPr>
              <a:t>Assisting students who are interested in FACC 6850 to register for the</a:t>
            </a:r>
            <a:r>
              <a:rPr lang="en-US" u="sng">
                <a:ea typeface="+mn-lt"/>
                <a:cs typeface="+mn-lt"/>
              </a:rPr>
              <a:t> FACC 6850 Pre-registration Orbis Platform (PROP)</a:t>
            </a:r>
            <a:r>
              <a:rPr lang="en-US">
                <a:ea typeface="+mn-lt"/>
                <a:cs typeface="+mn-lt"/>
              </a:rPr>
              <a:t> and </a:t>
            </a:r>
            <a:r>
              <a:rPr lang="en-US" u="sng">
                <a:ea typeface="+mn-lt"/>
                <a:cs typeface="+mn-lt"/>
              </a:rPr>
              <a:t>FACC 6850 Practicum Course;</a:t>
            </a:r>
          </a:p>
          <a:p>
            <a:r>
              <a:rPr lang="en-US">
                <a:ea typeface="+mn-lt"/>
                <a:cs typeface="+mn-lt"/>
              </a:rPr>
              <a:t>According to the student information and documents provided to understand students’ intentions and provide better services;</a:t>
            </a:r>
          </a:p>
          <a:p>
            <a:r>
              <a:rPr lang="en-US"/>
              <a:t>Helping </a:t>
            </a:r>
            <a:r>
              <a:rPr lang="en-US" err="1"/>
              <a:t>MFAc</a:t>
            </a:r>
            <a:r>
              <a:rPr lang="en-US"/>
              <a:t> students to </a:t>
            </a:r>
            <a:r>
              <a:rPr lang="en-US" u="sng"/>
              <a:t>request IRCC letters</a:t>
            </a:r>
            <a:r>
              <a:rPr lang="en-US"/>
              <a:t> that students can apply for Co-op Work Permit.</a:t>
            </a:r>
            <a:endParaRPr lang="en-US">
              <a:ea typeface="+mn-lt"/>
              <a:cs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55B0D9-2DAB-19D2-583A-76A30DB74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46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D31454B-31F1-FE2D-9728-16362D03223E}"/>
              </a:ext>
            </a:extLst>
          </p:cNvPr>
          <p:cNvSpPr txBox="1"/>
          <p:nvPr/>
        </p:nvSpPr>
        <p:spPr>
          <a:xfrm>
            <a:off x="1149928" y="5375148"/>
            <a:ext cx="609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1800" i="1">
                <a:solidFill>
                  <a:schemeClr val="accent3"/>
                </a:solidFill>
              </a:rPr>
              <a:t>For more information about Co-op Work Permit and Post Graduate Work Permit, please visit the MIAB website through this link: </a:t>
            </a:r>
            <a:r>
              <a:rPr lang="en-US" sz="1800" i="1">
                <a:solidFill>
                  <a:schemeClr val="accent3"/>
                </a:solidFill>
                <a:ea typeface="+mn-lt"/>
                <a:cs typeface="+mn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https://miab.info.yorku.ca/work-permits/</a:t>
            </a:r>
            <a:r>
              <a:rPr lang="en-US" sz="1800" i="1">
                <a:solidFill>
                  <a:schemeClr val="accent3"/>
                </a:solidFill>
                <a:ea typeface="+mn-lt"/>
                <a:cs typeface="+mn-lt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54010454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5CD604-E64D-724E-84E1-BB8AC44DE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990" y="346364"/>
            <a:ext cx="10295273" cy="954218"/>
          </a:xfrm>
        </p:spPr>
        <p:txBody>
          <a:bodyPr anchor="ctr">
            <a:normAutofit fontScale="90000"/>
          </a:bodyPr>
          <a:lstStyle/>
          <a:p>
            <a:r>
              <a:rPr lang="en-US" sz="3600">
                <a:solidFill>
                  <a:schemeClr val="tx1"/>
                </a:solidFill>
                <a:latin typeface="Rockwell"/>
              </a:rPr>
              <a:t>FACC 6850 Pre-registration</a:t>
            </a:r>
            <a:r>
              <a:rPr lang="en-US" altLang="zh-CN" sz="3600">
                <a:solidFill>
                  <a:schemeClr val="tx1"/>
                </a:solidFill>
                <a:latin typeface="Rockwell"/>
                <a:ea typeface="宋体"/>
              </a:rPr>
              <a:t> </a:t>
            </a:r>
            <a:r>
              <a:rPr lang="en-US" sz="3600">
                <a:solidFill>
                  <a:schemeClr val="tx1"/>
                </a:solidFill>
                <a:latin typeface="Rockwell"/>
              </a:rPr>
              <a:t>Orbis Platform</a:t>
            </a:r>
            <a:r>
              <a:rPr lang="en-US" altLang="zh-CN" sz="3600">
                <a:solidFill>
                  <a:schemeClr val="tx1"/>
                </a:solidFill>
                <a:latin typeface="Rockwell"/>
                <a:ea typeface="宋体"/>
              </a:rPr>
              <a:t> </a:t>
            </a:r>
            <a:r>
              <a:rPr lang="en-US" sz="3600">
                <a:solidFill>
                  <a:schemeClr val="tx1"/>
                </a:solidFill>
                <a:latin typeface="Rockwell"/>
              </a:rPr>
              <a:t>(PROP) 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6A0B5F4B-152F-4CA4-B5A7-BF63B52BB8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990" y="1357843"/>
            <a:ext cx="9242525" cy="478115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B480857-08F3-4EAF-B3B7-FE217870BF93}"/>
              </a:ext>
            </a:extLst>
          </p:cNvPr>
          <p:cNvSpPr txBox="1"/>
          <p:nvPr/>
        </p:nvSpPr>
        <p:spPr>
          <a:xfrm>
            <a:off x="7800109" y="4721418"/>
            <a:ext cx="4103457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>
                <a:solidFill>
                  <a:schemeClr val="accent3"/>
                </a:solidFill>
              </a:rPr>
              <a:t>For more information about FACC6850 PROP, please visit </a:t>
            </a:r>
            <a:r>
              <a:rPr lang="en-US" sz="1600">
                <a:solidFill>
                  <a:schemeClr val="accent3"/>
                </a:solidFill>
                <a:ea typeface="+mn-lt"/>
                <a:cs typeface="+mn-lt"/>
              </a:rPr>
              <a:t>the MIAB website via this link: </a:t>
            </a:r>
            <a:r>
              <a:rPr lang="en-US" sz="1600">
                <a:solidFill>
                  <a:schemeClr val="accent3"/>
                </a:solidFill>
                <a:ea typeface="+mn-lt"/>
                <a:cs typeface="+mn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https://miab.info.yorku.ca/orbis-system-instruction/</a:t>
            </a:r>
            <a:r>
              <a:rPr lang="en-US" sz="1600">
                <a:solidFill>
                  <a:schemeClr val="accent3"/>
                </a:solidFill>
                <a:ea typeface="+mn-lt"/>
                <a:cs typeface="+mn-lt"/>
              </a:rPr>
              <a:t> </a:t>
            </a:r>
            <a:endParaRPr lang="en-US" sz="160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549286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5CD604-E64D-724E-84E1-BB8AC44DE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7962" y="417290"/>
            <a:ext cx="10295273" cy="1481497"/>
          </a:xfrm>
        </p:spPr>
        <p:txBody>
          <a:bodyPr anchor="b">
            <a:normAutofit/>
          </a:bodyPr>
          <a:lstStyle/>
          <a:p>
            <a:r>
              <a:rPr lang="en-US" sz="3600">
                <a:solidFill>
                  <a:schemeClr val="tx1"/>
                </a:solidFill>
                <a:latin typeface="Rockwell"/>
              </a:rPr>
              <a:t>FACC 6850 Practicum Course </a:t>
            </a:r>
            <a:br>
              <a:rPr lang="en-US" sz="3600">
                <a:solidFill>
                  <a:schemeClr val="tx1"/>
                </a:solidFill>
                <a:latin typeface="Rockwell"/>
              </a:rPr>
            </a:br>
            <a:r>
              <a:rPr lang="en-US" sz="3600">
                <a:solidFill>
                  <a:schemeClr val="tx1"/>
                </a:solidFill>
                <a:ea typeface="+mj-lt"/>
                <a:cs typeface="+mj-lt"/>
              </a:rPr>
              <a:t>-</a:t>
            </a:r>
            <a:r>
              <a:rPr lang="en-US" sz="3600">
                <a:solidFill>
                  <a:schemeClr val="tx1"/>
                </a:solidFill>
                <a:latin typeface="Rockwell"/>
              </a:rPr>
              <a:t> </a:t>
            </a:r>
            <a:r>
              <a:rPr lang="en-US" sz="3600">
                <a:solidFill>
                  <a:schemeClr val="tx1"/>
                </a:solidFill>
                <a:ea typeface="+mj-lt"/>
                <a:cs typeface="+mj-lt"/>
              </a:rPr>
              <a:t>Introduction to Accountability &amp; Governance</a:t>
            </a:r>
            <a:endParaRPr lang="en-US">
              <a:solidFill>
                <a:schemeClr val="tx1"/>
              </a:solidFill>
              <a:cs typeface="Calibri Ligh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3508E8B-3EC5-4212-99FC-C3DD01486016}"/>
              </a:ext>
            </a:extLst>
          </p:cNvPr>
          <p:cNvSpPr txBox="1"/>
          <p:nvPr/>
        </p:nvSpPr>
        <p:spPr>
          <a:xfrm>
            <a:off x="683687" y="2183213"/>
            <a:ext cx="5191525" cy="35153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28600" indent="-228600" defTabSz="914400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</a:pPr>
            <a:r>
              <a:rPr lang="en-US"/>
              <a:t>FACC6850 is a practicum course that counts for 6.0 credits. Also, you can use it for your entire electives or in addition. </a:t>
            </a:r>
          </a:p>
          <a:p>
            <a:pPr marL="228600" indent="-228600" defTabSz="914400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</a:pPr>
            <a:r>
              <a:rPr lang="en-US"/>
              <a:t>FACC 6850 Practicum Course provides students an opportunity to work in a financial accountability related position. The placement allows students to observe professionals at work and will give them the opportunity to apply their theoretical knowledge to live situations or projects.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97D0D1-36F5-490E-BC27-DBC597864E60}"/>
              </a:ext>
            </a:extLst>
          </p:cNvPr>
          <p:cNvSpPr txBox="1"/>
          <p:nvPr/>
        </p:nvSpPr>
        <p:spPr>
          <a:xfrm>
            <a:off x="7124005" y="2185530"/>
            <a:ext cx="3880152" cy="355994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u="sng">
                <a:ea typeface="+mn-lt"/>
                <a:cs typeface="+mn-lt"/>
              </a:rPr>
              <a:t>Prerequisites</a:t>
            </a:r>
            <a:endParaRPr lang="en-US" u="sng"/>
          </a:p>
          <a:p>
            <a:endParaRPr lang="en-US">
              <a:ea typeface="+mn-lt"/>
              <a:cs typeface="+mn-lt"/>
            </a:endParaRPr>
          </a:p>
          <a:p>
            <a:pPr marL="228600" indent="-228600" defTabSz="914400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</a:pPr>
            <a:r>
              <a:rPr lang="en-US"/>
              <a:t>FACC 6000 – Introduction to Accountability &amp; Governance</a:t>
            </a:r>
          </a:p>
          <a:p>
            <a:pPr marL="228600" indent="-228600" defTabSz="914400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</a:pPr>
            <a:r>
              <a:rPr lang="en-US"/>
              <a:t>You can only apply for the FACC6850 course if you have a job.</a:t>
            </a:r>
          </a:p>
          <a:p>
            <a:pPr defTabSz="914400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10000"/>
            </a:pPr>
            <a:r>
              <a:rPr lang="en-US" sz="1200"/>
              <a:t>For more information about the FACC6850 course, please visit the MIAB website via this link:  </a:t>
            </a:r>
            <a:r>
              <a:rPr lang="en-US" sz="1200">
                <a:ea typeface="+mn-lt"/>
                <a:cs typeface="+mn-lt"/>
                <a:hlinkClick r:id="rId3"/>
              </a:rPr>
              <a:t>https://miab.info.yorku.ca/what-happens-once-they-are-enrolled-in-facc-6850/</a:t>
            </a:r>
            <a:r>
              <a:rPr lang="en-US" sz="1200">
                <a:ea typeface="+mn-lt"/>
                <a:cs typeface="+mn-lt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424507450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EB380A-BB05-BF7C-ED67-55A9902034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>
                <a:latin typeface="Calibri Light"/>
                <a:ea typeface="Calibri Light"/>
                <a:cs typeface="Calibri Light"/>
              </a:rPr>
              <a:t>Employer Interface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7F2725-406F-282C-E8B5-CC0D752C2C4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/>
              <a:t>Chunhao</a:t>
            </a:r>
            <a:r>
              <a:rPr lang="en-US"/>
              <a:t> (Kris) Jiang</a:t>
            </a:r>
          </a:p>
        </p:txBody>
      </p:sp>
    </p:spTree>
    <p:extLst>
      <p:ext uri="{BB962C8B-B14F-4D97-AF65-F5344CB8AC3E}">
        <p14:creationId xmlns:p14="http://schemas.microsoft.com/office/powerpoint/2010/main" val="23967875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6958CB-4511-26C3-8BD6-176904495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lang="en-US" sz="4600"/>
              <a:t>Master of Financial Accountability Internship Advisory Board (MIAB)</a:t>
            </a:r>
          </a:p>
        </p:txBody>
      </p:sp>
      <p:sp>
        <p:nvSpPr>
          <p:cNvPr id="21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2185B9-3625-0C25-69F4-0C7DDC3F18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6192" y="1711882"/>
            <a:ext cx="7029853" cy="5053699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buFont typeface="Wingdings" panose="020B0604020202020204" pitchFamily="34" charset="0"/>
              <a:buChar char="Ø"/>
            </a:pPr>
            <a:r>
              <a:rPr lang="en-US" sz="2400"/>
              <a:t>MIAB is a not-for-profit organization created in August 2019 </a:t>
            </a:r>
            <a:endParaRPr lang="en-US" sz="2400">
              <a:cs typeface="Calibri"/>
            </a:endParaRPr>
          </a:p>
          <a:p>
            <a:pPr lvl="1">
              <a:buFont typeface="Courier New" panose="020B0604020202020204" pitchFamily="34" charset="0"/>
              <a:buChar char="o"/>
            </a:pPr>
            <a:r>
              <a:rPr lang="en-US"/>
              <a:t>to facilitate </a:t>
            </a:r>
            <a:r>
              <a:rPr lang="en-US" err="1"/>
              <a:t>MFAc</a:t>
            </a:r>
            <a:r>
              <a:rPr lang="en-US"/>
              <a:t> Students' success by providing more employment opportunities (co-op, internships and graduate jobs) and career skill development opportunities. </a:t>
            </a:r>
            <a:endParaRPr lang="en-US">
              <a:cs typeface="Calibri"/>
            </a:endParaRPr>
          </a:p>
          <a:p>
            <a:pPr>
              <a:buFont typeface="Wingdings" panose="020B0604020202020204" pitchFamily="34" charset="0"/>
              <a:buChar char="Ø"/>
            </a:pPr>
            <a:r>
              <a:rPr lang="en-US" sz="2400"/>
              <a:t>Runs completely on a voluntary basis with the assistance of </a:t>
            </a:r>
            <a:endParaRPr lang="en-US" sz="2400">
              <a:cs typeface="Calibri"/>
            </a:endParaRPr>
          </a:p>
          <a:p>
            <a:pPr lvl="1">
              <a:buFont typeface="Courier New" panose="020B0604020202020204" pitchFamily="34" charset="0"/>
              <a:buChar char="o"/>
            </a:pPr>
            <a:r>
              <a:rPr lang="en-US"/>
              <a:t>professors, </a:t>
            </a:r>
            <a:endParaRPr lang="en-US">
              <a:cs typeface="Calibri"/>
            </a:endParaRPr>
          </a:p>
          <a:p>
            <a:pPr lvl="1">
              <a:buFont typeface="Courier New" panose="020B0604020202020204" pitchFamily="34" charset="0"/>
              <a:buChar char="o"/>
            </a:pPr>
            <a:r>
              <a:rPr lang="en-US"/>
              <a:t>students, </a:t>
            </a:r>
            <a:endParaRPr lang="en-US">
              <a:cs typeface="Calibri"/>
            </a:endParaRP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err="1"/>
              <a:t>MFAc</a:t>
            </a:r>
            <a:r>
              <a:rPr lang="en-US"/>
              <a:t> alumni, </a:t>
            </a:r>
            <a:endParaRPr lang="en-US">
              <a:cs typeface="Calibri"/>
            </a:endParaRPr>
          </a:p>
          <a:p>
            <a:pPr lvl="1">
              <a:buFont typeface="Courier New" panose="020B0604020202020204" pitchFamily="34" charset="0"/>
              <a:buChar char="o"/>
            </a:pPr>
            <a:r>
              <a:rPr lang="en-US"/>
              <a:t>employers and </a:t>
            </a:r>
            <a:endParaRPr lang="en-US">
              <a:cs typeface="Calibri"/>
            </a:endParaRPr>
          </a:p>
          <a:p>
            <a:pPr lvl="1">
              <a:buFont typeface="Courier New" panose="020B0604020202020204" pitchFamily="34" charset="0"/>
              <a:buChar char="o"/>
            </a:pPr>
            <a:r>
              <a:rPr lang="en-US"/>
              <a:t>the York University administration. </a:t>
            </a:r>
            <a:endParaRPr lang="en-US">
              <a:cs typeface="Calibri"/>
            </a:endParaRPr>
          </a:p>
        </p:txBody>
      </p:sp>
      <p:pic>
        <p:nvPicPr>
          <p:cNvPr id="4" name="Picture 3" descr="A screenshot of a web page&#10;&#10;Description automatically generated">
            <a:extLst>
              <a:ext uri="{FF2B5EF4-FFF2-40B4-BE49-F238E27FC236}">
                <a16:creationId xmlns:a16="http://schemas.microsoft.com/office/drawing/2014/main" id="{00FC4BBA-5E90-465B-E578-2BBEE26E2A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2961" b="1"/>
          <a:stretch/>
        </p:blipFill>
        <p:spPr>
          <a:xfrm>
            <a:off x="7675658" y="2093976"/>
            <a:ext cx="3941064" cy="409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47447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BBB8A9-0A5F-3D4C-9D4C-3951480EDF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6532" y="612338"/>
            <a:ext cx="7462115" cy="5403136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sz="2400">
                <a:ea typeface="+mn-lt"/>
                <a:cs typeface="+mn-lt"/>
              </a:rPr>
              <a:t>Help students to find suitable internships.</a:t>
            </a:r>
          </a:p>
          <a:p>
            <a:r>
              <a:rPr lang="en-US" sz="2400"/>
              <a:t>Together with the Student Contact Coordinator we are responsible for tracking students and employment opportunities.</a:t>
            </a:r>
          </a:p>
          <a:p>
            <a:r>
              <a:rPr lang="en-US" sz="2400">
                <a:ea typeface="+mn-lt"/>
                <a:cs typeface="+mn-lt"/>
              </a:rPr>
              <a:t>Follow up with the people who are doing  internships.</a:t>
            </a:r>
            <a:endParaRPr lang="en-US" sz="2400"/>
          </a:p>
          <a:p>
            <a:r>
              <a:rPr lang="en-US" sz="2400">
                <a:ea typeface="+mn-lt"/>
                <a:cs typeface="+mn-lt"/>
              </a:rPr>
              <a:t>Find out about potential future internship opportunities.</a:t>
            </a:r>
          </a:p>
          <a:p>
            <a:r>
              <a:rPr lang="en-US" sz="2400">
                <a:ea typeface="+mn-lt"/>
                <a:cs typeface="+mn-lt"/>
              </a:rPr>
              <a:t>We solidify our relationships with employers by recommending the appropriate students and then providing good feedback from the employers.</a:t>
            </a:r>
          </a:p>
          <a:p>
            <a:r>
              <a:rPr lang="en-US" sz="2400">
                <a:ea typeface="+mn-lt"/>
                <a:cs typeface="+mn-lt"/>
              </a:rPr>
              <a:t>Search for employer events and career center employment opportunities and make our students aware of them.</a:t>
            </a:r>
          </a:p>
          <a:p>
            <a:r>
              <a:rPr lang="en-US" sz="2400">
                <a:ea typeface="+mn-lt"/>
                <a:cs typeface="+mn-lt"/>
              </a:rPr>
              <a:t> MIAB has connections with many not-for-profit organizations that can help you improve your chances of finding internships in this kind of organization. 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8398F57-7BA6-4B2E-BA90-BC275CB87CF7}"/>
              </a:ext>
            </a:extLst>
          </p:cNvPr>
          <p:cNvSpPr txBox="1"/>
          <p:nvPr/>
        </p:nvSpPr>
        <p:spPr>
          <a:xfrm>
            <a:off x="1273175" y="1827439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>
                <a:solidFill>
                  <a:schemeClr val="bg1"/>
                </a:solidFill>
              </a:rPr>
              <a:t>Maibempl@yorku.ca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0F4083A-78C1-5967-18C7-065681329DE1}"/>
              </a:ext>
            </a:extLst>
          </p:cNvPr>
          <p:cNvSpPr txBox="1">
            <a:spLocks/>
          </p:cNvSpPr>
          <p:nvPr/>
        </p:nvSpPr>
        <p:spPr>
          <a:xfrm>
            <a:off x="888631" y="2349925"/>
            <a:ext cx="3430944" cy="25516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>
                <a:solidFill>
                  <a:srgbClr val="C00000"/>
                </a:solidFill>
                <a:cs typeface="Calibri Light"/>
              </a:rPr>
              <a:t>Roles in MIAB</a:t>
            </a:r>
          </a:p>
          <a:p>
            <a:r>
              <a:rPr lang="en-US" sz="3200" b="1">
                <a:cs typeface="Calibri Light"/>
              </a:rPr>
              <a:t>Employer Contact Coordinator</a:t>
            </a:r>
          </a:p>
        </p:txBody>
      </p:sp>
    </p:spTree>
    <p:extLst>
      <p:ext uri="{BB962C8B-B14F-4D97-AF65-F5344CB8AC3E}">
        <p14:creationId xmlns:p14="http://schemas.microsoft.com/office/powerpoint/2010/main" val="399160290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111240-8B13-A788-5033-D70A8235B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861" y="303812"/>
            <a:ext cx="8550139" cy="1353310"/>
          </a:xfrm>
        </p:spPr>
        <p:txBody>
          <a:bodyPr anchor="b">
            <a:normAutofit/>
          </a:bodyPr>
          <a:lstStyle/>
          <a:p>
            <a:pPr algn="l"/>
            <a:r>
              <a:rPr lang="en-US" sz="36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Job Postings </a:t>
            </a:r>
            <a:br>
              <a:rPr lang="en-US" sz="36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i="1" u="sng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https://</a:t>
            </a:r>
            <a:r>
              <a:rPr lang="en-US" sz="2400" i="1" u="sng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miab.info.yorku.ca</a:t>
            </a:r>
            <a:r>
              <a:rPr lang="en-US" sz="2400" i="1" u="sng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/media/</a:t>
            </a:r>
            <a:endParaRPr lang="en-US" i="1" u="sng">
              <a:solidFill>
                <a:srgbClr val="00B0F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4" descr="Graphical user interface, text, email&#10;&#10;Description automatically generated">
            <a:extLst>
              <a:ext uri="{FF2B5EF4-FFF2-40B4-BE49-F238E27FC236}">
                <a16:creationId xmlns:a16="http://schemas.microsoft.com/office/drawing/2014/main" id="{245325E6-0675-4DAB-8484-6F8B37E888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3839" y="1906504"/>
            <a:ext cx="6150977" cy="4359192"/>
          </a:xfrm>
        </p:spPr>
      </p:pic>
      <p:pic>
        <p:nvPicPr>
          <p:cNvPr id="3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CD2C0F08-EF5F-F7B5-271D-E9745CB381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7406" y="3034146"/>
            <a:ext cx="4300755" cy="1818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08599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692B5D-FEA8-0611-3580-5D37343739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>
                <a:latin typeface="Calibri Light"/>
                <a:ea typeface="+mn-lt"/>
                <a:cs typeface="+mn-lt"/>
              </a:rPr>
              <a:t>Internship Contact Coordinator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A9982E-AA6D-827D-E109-B598BF97C7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Felix Amanor Otu</a:t>
            </a:r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1373842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5B4140E1-16F6-A093-1242-A1188B722869}"/>
              </a:ext>
            </a:extLst>
          </p:cNvPr>
          <p:cNvSpPr txBox="1">
            <a:spLocks/>
          </p:cNvSpPr>
          <p:nvPr/>
        </p:nvSpPr>
        <p:spPr>
          <a:xfrm>
            <a:off x="888631" y="2349925"/>
            <a:ext cx="3430944" cy="25516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>
                <a:solidFill>
                  <a:srgbClr val="C00000"/>
                </a:solidFill>
                <a:cs typeface="Calibri Light"/>
              </a:rPr>
              <a:t>Roles in MIAB</a:t>
            </a:r>
          </a:p>
          <a:p>
            <a:r>
              <a:rPr lang="en-US" sz="3200" b="1">
                <a:cs typeface="Calibri Light"/>
              </a:rPr>
              <a:t>Internship Contact Coordinator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04A54BA-C1F2-CAB7-D3E4-E6C49A7ADECE}"/>
              </a:ext>
            </a:extLst>
          </p:cNvPr>
          <p:cNvSpPr txBox="1"/>
          <p:nvPr/>
        </p:nvSpPr>
        <p:spPr>
          <a:xfrm>
            <a:off x="5029199" y="584722"/>
            <a:ext cx="6386945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>
                <a:ea typeface="+mn-lt"/>
                <a:cs typeface="+mn-lt"/>
              </a:rPr>
              <a:t>Assist with finding internships for past coordinators/interns who are interested in further internships</a:t>
            </a:r>
            <a:endParaRPr lang="en-US" sz="24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/>
              <a:t>Work with current students to identify their areas/industry interest to provide opportunities for internship/employment opportunities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/>
              <a:t>Work closely with colleague coordinators to respond to student enquiries and onboarding into FACC 6850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/>
              <a:t>Assist with providing/directing students to helpful resources to facilitate their internship placement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/>
              <a:t>Help provide answers to students who have questions on the MIAB program</a:t>
            </a:r>
          </a:p>
        </p:txBody>
      </p:sp>
    </p:spTree>
    <p:extLst>
      <p:ext uri="{BB962C8B-B14F-4D97-AF65-F5344CB8AC3E}">
        <p14:creationId xmlns:p14="http://schemas.microsoft.com/office/powerpoint/2010/main" val="179941375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5CD604-E64D-724E-84E1-BB8AC44DE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7962" y="417290"/>
            <a:ext cx="10295273" cy="1193950"/>
          </a:xfrm>
        </p:spPr>
        <p:txBody>
          <a:bodyPr anchor="ctr">
            <a:normAutofit/>
          </a:bodyPr>
          <a:lstStyle/>
          <a:p>
            <a:r>
              <a:rPr lang="en-US" sz="36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After joining the FACC 6850</a:t>
            </a:r>
            <a:endParaRPr lang="en-US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5B064A2-167E-A5DA-89B2-43FD6DC79B39}"/>
              </a:ext>
            </a:extLst>
          </p:cNvPr>
          <p:cNvSpPr/>
          <p:nvPr/>
        </p:nvSpPr>
        <p:spPr>
          <a:xfrm>
            <a:off x="3611069" y="1611240"/>
            <a:ext cx="1955320" cy="5894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FACC 6850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112B708A-EC82-8C6A-93A8-F47614E13256}"/>
              </a:ext>
            </a:extLst>
          </p:cNvPr>
          <p:cNvSpPr/>
          <p:nvPr/>
        </p:nvSpPr>
        <p:spPr>
          <a:xfrm>
            <a:off x="6227748" y="3782220"/>
            <a:ext cx="1308339" cy="5894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/>
              <a:t>Transfer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AF151CEE-1A51-368A-D348-82FB2974BF18}"/>
              </a:ext>
            </a:extLst>
          </p:cNvPr>
          <p:cNvSpPr/>
          <p:nvPr/>
        </p:nvSpPr>
        <p:spPr>
          <a:xfrm>
            <a:off x="3467294" y="5680030"/>
            <a:ext cx="2228489" cy="5894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/>
              <a:t>300 hours in total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87EEB6CC-3CE0-5DFF-31A1-D54A8ABCC935}"/>
              </a:ext>
            </a:extLst>
          </p:cNvPr>
          <p:cNvSpPr/>
          <p:nvPr/>
        </p:nvSpPr>
        <p:spPr>
          <a:xfrm>
            <a:off x="1684502" y="2977088"/>
            <a:ext cx="1308339" cy="5894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/>
              <a:t>External</a:t>
            </a: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A18D2521-F736-1425-AB34-BEA5BE3B5014}"/>
              </a:ext>
            </a:extLst>
          </p:cNvPr>
          <p:cNvSpPr/>
          <p:nvPr/>
        </p:nvSpPr>
        <p:spPr>
          <a:xfrm>
            <a:off x="3927371" y="2977087"/>
            <a:ext cx="1308339" cy="5894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/>
              <a:t>MIAB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1F6DCA75-550E-F4DD-51DC-DAF7AEB9C93B}"/>
              </a:ext>
            </a:extLst>
          </p:cNvPr>
          <p:cNvSpPr/>
          <p:nvPr/>
        </p:nvSpPr>
        <p:spPr>
          <a:xfrm>
            <a:off x="6227747" y="4587352"/>
            <a:ext cx="1308339" cy="5894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/>
              <a:t>External</a:t>
            </a:r>
          </a:p>
        </p:txBody>
      </p:sp>
      <p:cxnSp>
        <p:nvCxnSpPr>
          <p:cNvPr id="9" name="Connector: Elbow 8">
            <a:extLst>
              <a:ext uri="{FF2B5EF4-FFF2-40B4-BE49-F238E27FC236}">
                <a16:creationId xmlns:a16="http://schemas.microsoft.com/office/drawing/2014/main" id="{C01DAE62-94B2-5EF3-D476-4E6F7FC759FC}"/>
              </a:ext>
            </a:extLst>
          </p:cNvPr>
          <p:cNvCxnSpPr/>
          <p:nvPr/>
        </p:nvCxnSpPr>
        <p:spPr>
          <a:xfrm>
            <a:off x="1898366" y="3564763"/>
            <a:ext cx="1571764" cy="2409912"/>
          </a:xfrm>
          <a:prstGeom prst="bentConnector3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ctor: Elbow 44">
            <a:extLst>
              <a:ext uri="{FF2B5EF4-FFF2-40B4-BE49-F238E27FC236}">
                <a16:creationId xmlns:a16="http://schemas.microsoft.com/office/drawing/2014/main" id="{99F48135-FB75-B984-107B-1EDF60BDA1C0}"/>
              </a:ext>
            </a:extLst>
          </p:cNvPr>
          <p:cNvCxnSpPr>
            <a:cxnSpLocks/>
          </p:cNvCxnSpPr>
          <p:nvPr/>
        </p:nvCxnSpPr>
        <p:spPr>
          <a:xfrm flipH="1">
            <a:off x="5721519" y="5175026"/>
            <a:ext cx="1540135" cy="757315"/>
          </a:xfrm>
          <a:prstGeom prst="bentConnector3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624199E1-A389-C608-EEE0-9ADF0E0C148A}"/>
              </a:ext>
            </a:extLst>
          </p:cNvPr>
          <p:cNvCxnSpPr/>
          <p:nvPr/>
        </p:nvCxnSpPr>
        <p:spPr>
          <a:xfrm>
            <a:off x="4614788" y="3563864"/>
            <a:ext cx="23005" cy="2122099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85C7EE13-CDE3-CFCF-5160-3C98517C6A4E}"/>
              </a:ext>
            </a:extLst>
          </p:cNvPr>
          <p:cNvSpPr/>
          <p:nvPr/>
        </p:nvSpPr>
        <p:spPr>
          <a:xfrm>
            <a:off x="6227748" y="2977086"/>
            <a:ext cx="1308339" cy="5894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/>
              <a:t>MIAB</a:t>
            </a:r>
          </a:p>
        </p:txBody>
      </p:sp>
    </p:spTree>
    <p:extLst>
      <p:ext uri="{BB962C8B-B14F-4D97-AF65-F5344CB8AC3E}">
        <p14:creationId xmlns:p14="http://schemas.microsoft.com/office/powerpoint/2010/main" val="1092388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44" grpId="0" animBg="1"/>
      <p:bldP spid="38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046771-E33B-AB54-1A87-5E14ED6D7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Contact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D6BC83-84A4-26A9-9F10-D260805710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cs typeface="Calibri"/>
              </a:rPr>
              <a:t>If interested in MIAB Internship, kindly send an email to 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>
                <a:solidFill>
                  <a:srgbClr val="FF0000"/>
                </a:solidFill>
                <a:cs typeface="Calibr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Miabint@yorku.ca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>
                <a:solidFill>
                  <a:srgbClr val="FF0000"/>
                </a:solidFill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Miabhr@yorku.ca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>
                <a:solidFill>
                  <a:srgbClr val="FF0000"/>
                </a:solidFill>
                <a:cs typeface="Calibri"/>
              </a:rPr>
              <a:t>Miabempl@yorku.ca</a:t>
            </a:r>
          </a:p>
          <a:p>
            <a:pPr marL="457200" lvl="1" indent="0">
              <a:buNone/>
            </a:pPr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5453765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B30E60-3429-BC50-9996-0AC971B36B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>
                <a:latin typeface="Calibri Light"/>
                <a:ea typeface="Calibri Light"/>
                <a:cs typeface="Calibri Light"/>
              </a:rPr>
              <a:t>Alumni and Mentoring Coordinator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16E17E-5315-B89C-3635-E0161E3CA7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 Mark </a:t>
            </a:r>
            <a:r>
              <a:rPr lang="en-US" err="1"/>
              <a:t>Gyamfi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43003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ABC0FE-E0EA-471A-9AFA-CC32C9EB6F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99280" y="1005502"/>
            <a:ext cx="6956422" cy="4351338"/>
          </a:xfrm>
        </p:spPr>
        <p:txBody>
          <a:bodyPr>
            <a:normAutofit/>
          </a:bodyPr>
          <a:lstStyle/>
          <a:p>
            <a:r>
              <a:rPr lang="en-US">
                <a:ea typeface="+mn-lt"/>
                <a:cs typeface="+mn-lt"/>
              </a:rPr>
              <a:t>Managing MIAB Mentoring Program. </a:t>
            </a:r>
          </a:p>
          <a:p>
            <a:r>
              <a:rPr lang="en-US">
                <a:ea typeface="+mn-lt"/>
                <a:cs typeface="+mn-lt"/>
              </a:rPr>
              <a:t>Matching mentors and mentees.</a:t>
            </a:r>
            <a:endParaRPr lang="en-US"/>
          </a:p>
          <a:p>
            <a:r>
              <a:rPr lang="en-US">
                <a:ea typeface="+mn-lt"/>
                <a:cs typeface="+mn-lt"/>
              </a:rPr>
              <a:t>Developing potential mentees and mentors.</a:t>
            </a:r>
          </a:p>
          <a:p>
            <a:r>
              <a:rPr lang="en-US">
                <a:ea typeface="+mn-lt"/>
                <a:cs typeface="+mn-lt"/>
              </a:rPr>
              <a:t>After the mentor accepts the mentee and vice versa, send both mentee and mentor the MIAB - Confidentiality Agreement and request to sign. </a:t>
            </a:r>
          </a:p>
          <a:p>
            <a:r>
              <a:rPr lang="en-US">
                <a:ea typeface="+mn-lt"/>
                <a:cs typeface="+mn-lt"/>
              </a:rPr>
              <a:t>Then the mentoring session can start.</a:t>
            </a:r>
            <a:endParaRPr lang="en-US"/>
          </a:p>
          <a:p>
            <a:r>
              <a:rPr lang="en-US">
                <a:ea typeface="+mn-lt"/>
                <a:cs typeface="+mn-lt"/>
              </a:rPr>
              <a:t>Following the mentoring progress.</a:t>
            </a:r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78151A4-E179-431B-9D25-62CAB28A19EC}"/>
              </a:ext>
            </a:extLst>
          </p:cNvPr>
          <p:cNvSpPr txBox="1"/>
          <p:nvPr/>
        </p:nvSpPr>
        <p:spPr>
          <a:xfrm>
            <a:off x="1352363" y="1809936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Miabment@yorku.ca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B37D8E3-268B-373A-181A-D87B3FB2F3C6}"/>
              </a:ext>
            </a:extLst>
          </p:cNvPr>
          <p:cNvSpPr txBox="1"/>
          <p:nvPr/>
        </p:nvSpPr>
        <p:spPr>
          <a:xfrm>
            <a:off x="1008781" y="5430606"/>
            <a:ext cx="8364823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chemeClr val="accent5"/>
                </a:solidFill>
                <a:ea typeface="+mn-lt"/>
                <a:cs typeface="+mn-lt"/>
              </a:rPr>
              <a:t>Link</a:t>
            </a:r>
            <a:r>
              <a:rPr lang="en-US" sz="2400">
                <a:solidFill>
                  <a:schemeClr val="accent5"/>
                </a:solidFill>
                <a:ea typeface="+mn-lt"/>
                <a:cs typeface="+mn-lt"/>
              </a:rPr>
              <a:t>:</a:t>
            </a:r>
            <a:r>
              <a:rPr lang="en-US" sz="2400">
                <a:ea typeface="+mn-lt"/>
                <a:cs typeface="+mn-lt"/>
              </a:rPr>
              <a:t> </a:t>
            </a:r>
            <a:r>
              <a:rPr lang="en-US" sz="2400">
                <a:solidFill>
                  <a:schemeClr val="accent5"/>
                </a:solidFill>
                <a:ea typeface="+mn-lt"/>
                <a:cs typeface="+mn-lt"/>
              </a:rPr>
              <a:t>https://</a:t>
            </a:r>
            <a:r>
              <a:rPr lang="en-US" sz="2400" err="1">
                <a:solidFill>
                  <a:schemeClr val="accent5"/>
                </a:solidFill>
                <a:ea typeface="+mn-lt"/>
                <a:cs typeface="+mn-lt"/>
              </a:rPr>
              <a:t>miab.info.yorku.ca</a:t>
            </a:r>
            <a:r>
              <a:rPr lang="en-US" sz="2400">
                <a:solidFill>
                  <a:schemeClr val="accent5"/>
                </a:solidFill>
                <a:ea typeface="+mn-lt"/>
                <a:cs typeface="+mn-lt"/>
              </a:rPr>
              <a:t>/career-mentor-program-2/</a:t>
            </a:r>
            <a:endParaRPr lang="en-US" sz="2400">
              <a:solidFill>
                <a:schemeClr val="accent5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58F2B0E-94D2-5EDF-8F84-2AEC9F33860B}"/>
              </a:ext>
            </a:extLst>
          </p:cNvPr>
          <p:cNvSpPr txBox="1">
            <a:spLocks/>
          </p:cNvSpPr>
          <p:nvPr/>
        </p:nvSpPr>
        <p:spPr>
          <a:xfrm>
            <a:off x="888631" y="2349925"/>
            <a:ext cx="3430944" cy="25516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>
                <a:solidFill>
                  <a:srgbClr val="C00000"/>
                </a:solidFill>
                <a:cs typeface="Calibri Light"/>
              </a:rPr>
              <a:t>Roles in MIAB</a:t>
            </a:r>
          </a:p>
          <a:p>
            <a:r>
              <a:rPr lang="en-US" sz="3200" b="1">
                <a:cs typeface="Calibri Light"/>
              </a:rPr>
              <a:t>Alumni &amp; Mentoring Coordinator</a:t>
            </a:r>
          </a:p>
        </p:txBody>
      </p:sp>
    </p:spTree>
    <p:extLst>
      <p:ext uri="{BB962C8B-B14F-4D97-AF65-F5344CB8AC3E}">
        <p14:creationId xmlns:p14="http://schemas.microsoft.com/office/powerpoint/2010/main" val="402910334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C4A892-E9BB-DB17-021B-320D46DF6D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89968" y="1181389"/>
            <a:ext cx="4114801" cy="4873625"/>
          </a:xfrm>
        </p:spPr>
        <p:txBody>
          <a:bodyPr anchor="ctr">
            <a:normAutofit fontScale="70000" lnSpcReduction="20000"/>
          </a:bodyPr>
          <a:lstStyle/>
          <a:p>
            <a:pPr marL="0" indent="0" algn="ctr">
              <a:buNone/>
            </a:pPr>
            <a:r>
              <a:rPr lang="en-US" sz="4000" b="1">
                <a:solidFill>
                  <a:schemeClr val="accent3"/>
                </a:solidFill>
                <a:ea typeface="+mn-lt"/>
                <a:cs typeface="+mn-lt"/>
              </a:rPr>
              <a:t>Networking Event</a:t>
            </a:r>
            <a:endParaRPr lang="en-US" sz="4000">
              <a:solidFill>
                <a:schemeClr val="accent3"/>
              </a:solidFill>
            </a:endParaRPr>
          </a:p>
          <a:p>
            <a:pPr>
              <a:buFont typeface="Wingdings" pitchFamily="2" charset="2"/>
              <a:buChar char="q"/>
            </a:pPr>
            <a:r>
              <a:rPr lang="en-US">
                <a:ea typeface="+mn-lt"/>
                <a:cs typeface="+mn-lt"/>
              </a:rPr>
              <a:t>Plan for this term: in-person event.</a:t>
            </a:r>
          </a:p>
          <a:p>
            <a:pPr>
              <a:buFont typeface="Wingdings" pitchFamily="2" charset="2"/>
              <a:buChar char="q"/>
            </a:pPr>
            <a:r>
              <a:rPr lang="en-US">
                <a:ea typeface="+mn-lt"/>
                <a:cs typeface="+mn-lt"/>
              </a:rPr>
              <a:t>Benefits: Opportunity to network and exchange work experiences for </a:t>
            </a:r>
            <a:r>
              <a:rPr lang="en-US" err="1">
                <a:ea typeface="+mn-lt"/>
                <a:cs typeface="+mn-lt"/>
              </a:rPr>
              <a:t>MFAc</a:t>
            </a:r>
            <a:r>
              <a:rPr lang="en-US">
                <a:ea typeface="+mn-lt"/>
                <a:cs typeface="+mn-lt"/>
              </a:rPr>
              <a:t> students and alumni</a:t>
            </a:r>
          </a:p>
          <a:p>
            <a:pPr>
              <a:buFont typeface="Wingdings" pitchFamily="2" charset="2"/>
              <a:buChar char="q"/>
            </a:pPr>
            <a:r>
              <a:rPr lang="en-US">
                <a:ea typeface="+mn-lt"/>
                <a:cs typeface="+mn-lt"/>
              </a:rPr>
              <a:t>Goals: Increase </a:t>
            </a:r>
            <a:r>
              <a:rPr lang="en-US" err="1">
                <a:ea typeface="+mn-lt"/>
                <a:cs typeface="+mn-lt"/>
              </a:rPr>
              <a:t>MFAc</a:t>
            </a:r>
            <a:r>
              <a:rPr lang="en-US">
                <a:ea typeface="+mn-lt"/>
                <a:cs typeface="+mn-lt"/>
              </a:rPr>
              <a:t> student employment opportunities. Help students practice what they have learned in class. </a:t>
            </a:r>
            <a:endParaRPr lang="en-US"/>
          </a:p>
          <a:p>
            <a:r>
              <a:rPr lang="en-US" i="1">
                <a:solidFill>
                  <a:schemeClr val="accent3"/>
                </a:solidFill>
                <a:ea typeface="+mn-lt"/>
                <a:cs typeface="+mn-lt"/>
              </a:rPr>
              <a:t>If you are interested in this, please reach out to our coordinator (</a:t>
            </a:r>
            <a:r>
              <a:rPr lang="en-US" i="1" err="1">
                <a:solidFill>
                  <a:schemeClr val="accent3"/>
                </a:solidFill>
                <a:ea typeface="+mn-lt"/>
                <a:cs typeface="+mn-lt"/>
              </a:rPr>
              <a:t>miabalum@yorku.ca</a:t>
            </a:r>
            <a:r>
              <a:rPr lang="en-US" i="1">
                <a:solidFill>
                  <a:schemeClr val="accent3"/>
                </a:solidFill>
                <a:ea typeface="+mn-lt"/>
                <a:cs typeface="+mn-lt"/>
              </a:rPr>
              <a:t>) for more information. 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2476800-0C1B-F492-DD8C-DE5693064B95}"/>
              </a:ext>
            </a:extLst>
          </p:cNvPr>
          <p:cNvSpPr txBox="1">
            <a:spLocks/>
          </p:cNvSpPr>
          <p:nvPr/>
        </p:nvSpPr>
        <p:spPr>
          <a:xfrm>
            <a:off x="7489968" y="365125"/>
            <a:ext cx="4481945" cy="81626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>
                <a:cs typeface="Calibri Light"/>
              </a:rPr>
              <a:t>Alumni </a:t>
            </a:r>
            <a:r>
              <a:rPr lang="en-US">
                <a:ea typeface="+mj-lt"/>
                <a:cs typeface="+mj-lt"/>
              </a:rPr>
              <a:t>Activities</a:t>
            </a:r>
            <a:r>
              <a:rPr lang="en-US">
                <a:cs typeface="Calibri Light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19929414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shot of a web page&#10;&#10;Description automatically generated">
            <a:extLst>
              <a:ext uri="{FF2B5EF4-FFF2-40B4-BE49-F238E27FC236}">
                <a16:creationId xmlns:a16="http://schemas.microsoft.com/office/drawing/2014/main" id="{D4338763-36A0-8AA1-6F03-D3C44EB634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254" y="1343307"/>
            <a:ext cx="9271510" cy="5177277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F1442D31-5BB4-7C56-B81F-1DE41E32E8E1}"/>
              </a:ext>
            </a:extLst>
          </p:cNvPr>
          <p:cNvSpPr txBox="1">
            <a:spLocks/>
          </p:cNvSpPr>
          <p:nvPr/>
        </p:nvSpPr>
        <p:spPr>
          <a:xfrm>
            <a:off x="742804" y="518095"/>
            <a:ext cx="6018214" cy="81626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>
                <a:cs typeface="Calibri Light"/>
              </a:rPr>
              <a:t>Sign up for Mentorship!</a:t>
            </a:r>
          </a:p>
        </p:txBody>
      </p:sp>
    </p:spTree>
    <p:extLst>
      <p:ext uri="{BB962C8B-B14F-4D97-AF65-F5344CB8AC3E}">
        <p14:creationId xmlns:p14="http://schemas.microsoft.com/office/powerpoint/2010/main" val="6957730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0440F5-00FF-68E1-CEDF-0E80085D7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710" y="278862"/>
            <a:ext cx="11220090" cy="1354317"/>
          </a:xfrm>
        </p:spPr>
        <p:txBody>
          <a:bodyPr/>
          <a:lstStyle/>
          <a:p>
            <a:r>
              <a:rPr lang="en-US">
                <a:cs typeface="Calibri"/>
              </a:rPr>
              <a:t>MIAB facilitates</a:t>
            </a:r>
            <a:r>
              <a:rPr lang="zh-CN" altLang="en-US">
                <a:ea typeface="宋体"/>
                <a:cs typeface="Calibri"/>
              </a:rPr>
              <a:t> </a:t>
            </a:r>
            <a:r>
              <a:rPr lang="en-US">
                <a:cs typeface="Calibri"/>
              </a:rPr>
              <a:t>your internships</a:t>
            </a:r>
          </a:p>
          <a:p>
            <a:endParaRPr lang="en-US"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50D50BC-3168-50E7-AD91-33BF47A21194}"/>
              </a:ext>
            </a:extLst>
          </p:cNvPr>
          <p:cNvSpPr txBox="1"/>
          <p:nvPr/>
        </p:nvSpPr>
        <p:spPr>
          <a:xfrm>
            <a:off x="363748" y="1862432"/>
            <a:ext cx="11225692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Font typeface="Wingdings"/>
              <a:buChar char="Ø"/>
            </a:pPr>
            <a:r>
              <a:rPr lang="en-US" sz="3200">
                <a:cs typeface="Calibri"/>
              </a:rPr>
              <a:t>Start seeking an internship as soon as you can</a:t>
            </a:r>
          </a:p>
          <a:p>
            <a:pPr marL="571500" indent="-571500">
              <a:buFont typeface="Wingdings"/>
              <a:buChar char="Ø"/>
            </a:pPr>
            <a:r>
              <a:rPr lang="en-US" sz="3200">
                <a:cs typeface="Calibri"/>
              </a:rPr>
              <a:t>Coop permits usually required for international students</a:t>
            </a:r>
          </a:p>
          <a:p>
            <a:pPr marL="571500" indent="-571500">
              <a:buFont typeface="Wingdings"/>
              <a:buChar char="Ø"/>
            </a:pPr>
            <a:r>
              <a:rPr lang="en-US" sz="3200">
                <a:cs typeface="Calibri"/>
              </a:rPr>
              <a:t>Consider a MIAB unpaid internship (no co-op permit)</a:t>
            </a:r>
          </a:p>
          <a:p>
            <a:pPr marL="571500" indent="-571500">
              <a:buFont typeface="Wingdings"/>
              <a:buChar char="Ø"/>
            </a:pPr>
            <a:r>
              <a:rPr lang="en-US" sz="3200">
                <a:cs typeface="Calibri"/>
              </a:rPr>
              <a:t>FACC6850 PROP is here to help you</a:t>
            </a:r>
          </a:p>
          <a:p>
            <a:pPr marL="571500" indent="-571500">
              <a:buFont typeface="Wingdings"/>
              <a:buChar char="Ø"/>
            </a:pPr>
            <a:r>
              <a:rPr lang="en-US" sz="3200">
                <a:cs typeface="Calibri"/>
              </a:rPr>
              <a:t>Read  students section of MIAB site (especially Q&amp;As)</a:t>
            </a:r>
          </a:p>
          <a:p>
            <a:pPr marL="571500" indent="-571500">
              <a:buFont typeface="Wingdings"/>
              <a:buChar char="Ø"/>
            </a:pPr>
            <a:r>
              <a:rPr lang="en-US" sz="3200">
                <a:cs typeface="Calibri"/>
              </a:rPr>
              <a:t>300 hours minimum</a:t>
            </a:r>
          </a:p>
          <a:p>
            <a:pPr marL="571500" indent="-571500">
              <a:buFont typeface="Wingdings"/>
              <a:buChar char="Ø"/>
            </a:pPr>
            <a:r>
              <a:rPr lang="en-US" sz="3200">
                <a:cs typeface="Calibri"/>
              </a:rPr>
              <a:t>You can do multiple internships</a:t>
            </a:r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2317794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F0F61-82E9-5D4D-1360-1C39A794D0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b="1">
                <a:latin typeface="Calibri Light"/>
                <a:ea typeface="Calibri Light"/>
                <a:cs typeface="Calibri Light"/>
              </a:rPr>
              <a:t>Thank you for listening!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6FD0B8-6D9F-81F7-98D3-AB894E0B596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200" b="1">
                <a:latin typeface="Calibri Light"/>
                <a:ea typeface="Calibri Light"/>
                <a:cs typeface="Calibri Light"/>
              </a:rPr>
              <a:t>Please fill out the survey.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AFBD536-EBEE-B710-1255-F1FDE48537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6161" y="1851818"/>
            <a:ext cx="3154364" cy="3154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25466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18AE2A-A837-3AE4-14A7-894D3DD10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748" y="365125"/>
            <a:ext cx="10990052" cy="1339940"/>
          </a:xfrm>
        </p:spPr>
        <p:txBody>
          <a:bodyPr/>
          <a:lstStyle/>
          <a:p>
            <a:r>
              <a:rPr lang="en-US" sz="4400">
                <a:cs typeface="Calibri"/>
              </a:rPr>
              <a:t>MIAB facilitates</a:t>
            </a:r>
            <a:r>
              <a:rPr lang="zh-CN" altLang="en-US" sz="4400">
                <a:cs typeface="Calibri"/>
              </a:rPr>
              <a:t> </a:t>
            </a:r>
            <a:r>
              <a:rPr lang="en-US" altLang="zh-CN" sz="4400">
                <a:cs typeface="Calibri"/>
              </a:rPr>
              <a:t>your</a:t>
            </a:r>
            <a:r>
              <a:rPr lang="en-US" sz="4400">
                <a:cs typeface="Calibri"/>
              </a:rPr>
              <a:t> internships</a:t>
            </a:r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AE7CFCD-DAFA-3C3D-97C0-6F7FC7807135}"/>
              </a:ext>
            </a:extLst>
          </p:cNvPr>
          <p:cNvSpPr txBox="1"/>
          <p:nvPr/>
        </p:nvSpPr>
        <p:spPr>
          <a:xfrm>
            <a:off x="363748" y="1714121"/>
            <a:ext cx="11332656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3200">
                <a:cs typeface="Calibri"/>
              </a:rPr>
              <a:t>Communicating with employers, alumni and students &amp; facilitating contact between them</a:t>
            </a:r>
          </a:p>
          <a:p>
            <a:pPr marL="285750" indent="-285750">
              <a:buFont typeface="Arial"/>
              <a:buChar char="•"/>
            </a:pPr>
            <a:r>
              <a:rPr lang="en-US" sz="3200">
                <a:cs typeface="Calibri"/>
              </a:rPr>
              <a:t>Maintaining an up-to-date website containing relevant information</a:t>
            </a:r>
          </a:p>
          <a:p>
            <a:pPr marL="285750" indent="-285750">
              <a:buFont typeface="Arial"/>
              <a:buChar char="•"/>
            </a:pPr>
            <a:r>
              <a:rPr lang="en-US" sz="3200">
                <a:cs typeface="Calibri"/>
              </a:rPr>
              <a:t>Career skills program</a:t>
            </a:r>
          </a:p>
          <a:p>
            <a:pPr marL="285750" indent="-285750">
              <a:buFont typeface="Arial"/>
              <a:buChar char="•"/>
            </a:pPr>
            <a:r>
              <a:rPr lang="en-US" sz="3200">
                <a:cs typeface="Calibri"/>
              </a:rPr>
              <a:t>Alumni mentoring program</a:t>
            </a:r>
          </a:p>
        </p:txBody>
      </p:sp>
    </p:spTree>
    <p:extLst>
      <p:ext uri="{BB962C8B-B14F-4D97-AF65-F5344CB8AC3E}">
        <p14:creationId xmlns:p14="http://schemas.microsoft.com/office/powerpoint/2010/main" val="4270927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42E0DD-8C1B-E266-0215-A531B6F87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Examples in employers</a:t>
            </a:r>
          </a:p>
        </p:txBody>
      </p:sp>
      <p:graphicFrame>
        <p:nvGraphicFramePr>
          <p:cNvPr id="4" name="Content Placeholder 6">
            <a:extLst>
              <a:ext uri="{FF2B5EF4-FFF2-40B4-BE49-F238E27FC236}">
                <a16:creationId xmlns:a16="http://schemas.microsoft.com/office/drawing/2014/main" id="{196AE53C-52B4-DED7-A6F9-AD5DB8B0A80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47679398"/>
              </p:ext>
            </p:extLst>
          </p:nvPr>
        </p:nvGraphicFramePr>
        <p:xfrm>
          <a:off x="546339" y="1279584"/>
          <a:ext cx="11149495" cy="5150206"/>
        </p:xfrm>
        <a:graphic>
          <a:graphicData uri="http://schemas.openxmlformats.org/drawingml/2006/table">
            <a:tbl>
              <a:tblPr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4004902">
                  <a:extLst>
                    <a:ext uri="{9D8B030D-6E8A-4147-A177-3AD203B41FA5}">
                      <a16:colId xmlns:a16="http://schemas.microsoft.com/office/drawing/2014/main" val="1072813663"/>
                    </a:ext>
                  </a:extLst>
                </a:gridCol>
                <a:gridCol w="7144593">
                  <a:extLst>
                    <a:ext uri="{9D8B030D-6E8A-4147-A177-3AD203B41FA5}">
                      <a16:colId xmlns:a16="http://schemas.microsoft.com/office/drawing/2014/main" val="2103081817"/>
                    </a:ext>
                  </a:extLst>
                </a:gridCol>
              </a:tblGrid>
              <a:tr h="23624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  <a:latin typeface="Arial"/>
                          <a:cs typeface="Arial"/>
                        </a:rPr>
                        <a:t>Angel Foundation</a:t>
                      </a:r>
                    </a:p>
                  </a:txBody>
                  <a:tcPr marL="8543" marR="8543" marT="854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  <a:latin typeface="Arial"/>
                          <a:cs typeface="Arial"/>
                        </a:rPr>
                        <a:t>Accounting Plus Financial Services*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8543" marR="8543" marT="8543" marB="0" anchor="ctr"/>
                </a:tc>
                <a:extLst>
                  <a:ext uri="{0D108BD9-81ED-4DB2-BD59-A6C34878D82A}">
                    <a16:rowId xmlns:a16="http://schemas.microsoft.com/office/drawing/2014/main" val="1139947874"/>
                  </a:ext>
                </a:extLst>
              </a:tr>
              <a:tr h="23624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  <a:latin typeface="Arial"/>
                          <a:cs typeface="Arial"/>
                        </a:rPr>
                        <a:t>CCUE Finance</a:t>
                      </a:r>
                    </a:p>
                  </a:txBody>
                  <a:tcPr marL="8543" marR="8543" marT="854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  <a:latin typeface="Arial"/>
                          <a:cs typeface="Arial"/>
                        </a:rPr>
                        <a:t>Adopt4Life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8543" marR="8543" marT="8543" marB="0" anchor="ctr"/>
                </a:tc>
                <a:extLst>
                  <a:ext uri="{0D108BD9-81ED-4DB2-BD59-A6C34878D82A}">
                    <a16:rowId xmlns:a16="http://schemas.microsoft.com/office/drawing/2014/main" val="880857497"/>
                  </a:ext>
                </a:extLst>
              </a:tr>
              <a:tr h="23624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err="1">
                          <a:effectLst/>
                          <a:latin typeface="Arial"/>
                          <a:cs typeface="Arial"/>
                        </a:rPr>
                        <a:t>GoBest</a:t>
                      </a:r>
                      <a:r>
                        <a:rPr lang="en-US" sz="1400" u="none" strike="noStrike">
                          <a:effectLst/>
                          <a:latin typeface="Arial"/>
                          <a:cs typeface="Arial"/>
                        </a:rPr>
                        <a:t> Immigration Consultants*</a:t>
                      </a:r>
                    </a:p>
                  </a:txBody>
                  <a:tcPr marL="8543" marR="8543" marT="854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  <a:latin typeface="Arial"/>
                          <a:cs typeface="Arial"/>
                        </a:rPr>
                        <a:t>All Nations International Development Agency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8543" marR="8543" marT="8543" marB="0" anchor="ctr"/>
                </a:tc>
                <a:extLst>
                  <a:ext uri="{0D108BD9-81ED-4DB2-BD59-A6C34878D82A}">
                    <a16:rowId xmlns:a16="http://schemas.microsoft.com/office/drawing/2014/main" val="3741355917"/>
                  </a:ext>
                </a:extLst>
              </a:tr>
              <a:tr h="23624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  <a:latin typeface="Arial"/>
                          <a:cs typeface="Arial"/>
                        </a:rPr>
                        <a:t>Hungry Panda Tech Ltd.</a:t>
                      </a:r>
                    </a:p>
                  </a:txBody>
                  <a:tcPr marL="8543" marR="8543" marT="854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  <a:latin typeface="Arial"/>
                          <a:cs typeface="Arial"/>
                        </a:rPr>
                        <a:t>Corporate Knights (ranks companies' effectiveness in dealing with environmental issues)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8543" marR="8543" marT="8543" marB="0" anchor="ctr"/>
                </a:tc>
                <a:extLst>
                  <a:ext uri="{0D108BD9-81ED-4DB2-BD59-A6C34878D82A}">
                    <a16:rowId xmlns:a16="http://schemas.microsoft.com/office/drawing/2014/main" val="3836240422"/>
                  </a:ext>
                </a:extLst>
              </a:tr>
              <a:tr h="23624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  <a:latin typeface="Arial"/>
                          <a:cs typeface="Arial"/>
                        </a:rPr>
                        <a:t>Toronto Hydro*</a:t>
                      </a:r>
                    </a:p>
                  </a:txBody>
                  <a:tcPr marL="8543" marR="8543" marT="854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  <a:latin typeface="Arial"/>
                          <a:cs typeface="Arial"/>
                        </a:rPr>
                        <a:t>Doctors for Doctors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8543" marR="8543" marT="8543" marB="0" anchor="ctr"/>
                </a:tc>
                <a:extLst>
                  <a:ext uri="{0D108BD9-81ED-4DB2-BD59-A6C34878D82A}">
                    <a16:rowId xmlns:a16="http://schemas.microsoft.com/office/drawing/2014/main" val="3962124450"/>
                  </a:ext>
                </a:extLst>
              </a:tr>
              <a:tr h="23624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  <a:latin typeface="Arial"/>
                          <a:cs typeface="Arial"/>
                        </a:rPr>
                        <a:t>Bank of Montreal*</a:t>
                      </a:r>
                    </a:p>
                  </a:txBody>
                  <a:tcPr marL="8543" marR="8543" marT="854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  <a:latin typeface="Arial"/>
                          <a:cs typeface="Arial"/>
                        </a:rPr>
                        <a:t>et al. (start-up club/bistro for faculty and graduate students) (5)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8543" marR="8543" marT="8543" marB="0" anchor="ctr"/>
                </a:tc>
                <a:extLst>
                  <a:ext uri="{0D108BD9-81ED-4DB2-BD59-A6C34878D82A}">
                    <a16:rowId xmlns:a16="http://schemas.microsoft.com/office/drawing/2014/main" val="2406341884"/>
                  </a:ext>
                </a:extLst>
              </a:tr>
              <a:tr h="23624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  <a:latin typeface="Arial"/>
                          <a:cs typeface="Arial"/>
                        </a:rPr>
                        <a:t>MIAB</a:t>
                      </a:r>
                    </a:p>
                  </a:txBody>
                  <a:tcPr marL="8543" marR="8543" marT="854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  <a:latin typeface="Arial"/>
                          <a:cs typeface="Arial"/>
                        </a:rPr>
                        <a:t>SQL Power Group*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8543" marR="8543" marT="8543" marB="0" anchor="b"/>
                </a:tc>
                <a:extLst>
                  <a:ext uri="{0D108BD9-81ED-4DB2-BD59-A6C34878D82A}">
                    <a16:rowId xmlns:a16="http://schemas.microsoft.com/office/drawing/2014/main" val="2305665406"/>
                  </a:ext>
                </a:extLst>
              </a:tr>
              <a:tr h="23624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  <a:latin typeface="Arial"/>
                          <a:cs typeface="Arial"/>
                        </a:rPr>
                        <a:t>Maison Brison*</a:t>
                      </a:r>
                    </a:p>
                  </a:txBody>
                  <a:tcPr marL="8543" marR="8543" marT="854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err="1">
                          <a:effectLst/>
                          <a:latin typeface="Arial"/>
                          <a:cs typeface="Arial"/>
                        </a:rPr>
                        <a:t>MFAc</a:t>
                      </a:r>
                      <a:r>
                        <a:rPr lang="en-US" sz="1400" u="none" strike="noStrike">
                          <a:effectLst/>
                          <a:latin typeface="Arial"/>
                          <a:cs typeface="Arial"/>
                        </a:rPr>
                        <a:t> Internship Advisory Board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8543" marR="8543" marT="8543" marB="0" anchor="b"/>
                </a:tc>
                <a:extLst>
                  <a:ext uri="{0D108BD9-81ED-4DB2-BD59-A6C34878D82A}">
                    <a16:rowId xmlns:a16="http://schemas.microsoft.com/office/drawing/2014/main" val="521477648"/>
                  </a:ext>
                </a:extLst>
              </a:tr>
              <a:tr h="23624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  <a:latin typeface="Arial"/>
                          <a:cs typeface="Arial"/>
                        </a:rPr>
                        <a:t>Ontario Energy Board*</a:t>
                      </a:r>
                    </a:p>
                  </a:txBody>
                  <a:tcPr marL="8543" marR="8543" marT="854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  <a:latin typeface="Arial"/>
                          <a:cs typeface="Arial"/>
                        </a:rPr>
                        <a:t>Ministry of Infrastructure (Government of Ontario)*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8543" marR="8543" marT="8543" marB="0" anchor="ctr"/>
                </a:tc>
                <a:extLst>
                  <a:ext uri="{0D108BD9-81ED-4DB2-BD59-A6C34878D82A}">
                    <a16:rowId xmlns:a16="http://schemas.microsoft.com/office/drawing/2014/main" val="1200799804"/>
                  </a:ext>
                </a:extLst>
              </a:tr>
              <a:tr h="23624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  <a:latin typeface="Arial"/>
                          <a:cs typeface="Arial"/>
                        </a:rPr>
                        <a:t>Open Text Corporation*</a:t>
                      </a:r>
                    </a:p>
                  </a:txBody>
                  <a:tcPr marL="8543" marR="8543" marT="854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  <a:latin typeface="Arial"/>
                          <a:cs typeface="Arial"/>
                        </a:rPr>
                        <a:t>New Field International Education*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8543" marR="8543" marT="8543" marB="0" anchor="ctr"/>
                </a:tc>
                <a:extLst>
                  <a:ext uri="{0D108BD9-81ED-4DB2-BD59-A6C34878D82A}">
                    <a16:rowId xmlns:a16="http://schemas.microsoft.com/office/drawing/2014/main" val="1108150660"/>
                  </a:ext>
                </a:extLst>
              </a:tr>
              <a:tr h="23624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  <a:latin typeface="Arial"/>
                          <a:cs typeface="Arial"/>
                        </a:rPr>
                        <a:t>Unilever Canada*</a:t>
                      </a:r>
                    </a:p>
                  </a:txBody>
                  <a:tcPr marL="8543" marR="8543" marT="854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  <a:latin typeface="Arial"/>
                          <a:cs typeface="Arial"/>
                        </a:rPr>
                        <a:t>Open Text Corporation*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8543" marR="8543" marT="8543" marB="0" anchor="b"/>
                </a:tc>
                <a:extLst>
                  <a:ext uri="{0D108BD9-81ED-4DB2-BD59-A6C34878D82A}">
                    <a16:rowId xmlns:a16="http://schemas.microsoft.com/office/drawing/2014/main" val="2799263241"/>
                  </a:ext>
                </a:extLst>
              </a:tr>
              <a:tr h="23624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  <a:latin typeface="Arial"/>
                          <a:cs typeface="Arial"/>
                        </a:rPr>
                        <a:t>CBRE*</a:t>
                      </a:r>
                    </a:p>
                  </a:txBody>
                  <a:tcPr marL="8543" marR="8543" marT="854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  <a:latin typeface="Arial"/>
                          <a:cs typeface="Arial"/>
                        </a:rPr>
                        <a:t>Power Career Education and Technology Inc. (Career coaching)*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8543" marR="8543" marT="8543" marB="0" anchor="ctr"/>
                </a:tc>
                <a:extLst>
                  <a:ext uri="{0D108BD9-81ED-4DB2-BD59-A6C34878D82A}">
                    <a16:rowId xmlns:a16="http://schemas.microsoft.com/office/drawing/2014/main" val="169305350"/>
                  </a:ext>
                </a:extLst>
              </a:tr>
              <a:tr h="23624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  <a:latin typeface="Arial"/>
                          <a:cs typeface="Arial"/>
                        </a:rPr>
                        <a:t>HSBC*</a:t>
                      </a:r>
                    </a:p>
                  </a:txBody>
                  <a:tcPr marL="8543" marR="8543" marT="854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  <a:latin typeface="Arial"/>
                          <a:cs typeface="Arial"/>
                        </a:rPr>
                        <a:t>Quality Online Education Group (International online educator)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8543" marR="8543" marT="8543" marB="0" anchor="ctr"/>
                </a:tc>
                <a:extLst>
                  <a:ext uri="{0D108BD9-81ED-4DB2-BD59-A6C34878D82A}">
                    <a16:rowId xmlns:a16="http://schemas.microsoft.com/office/drawing/2014/main" val="2840801586"/>
                  </a:ext>
                </a:extLst>
              </a:tr>
              <a:tr h="23624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err="1">
                          <a:effectLst/>
                          <a:latin typeface="Arial"/>
                          <a:cs typeface="Arial"/>
                        </a:rPr>
                        <a:t>PointA</a:t>
                      </a:r>
                    </a:p>
                  </a:txBody>
                  <a:tcPr marL="8543" marR="8543" marT="854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  <a:latin typeface="Arial"/>
                          <a:cs typeface="Arial"/>
                        </a:rPr>
                        <a:t>Royal Bank of Canada*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8543" marR="8543" marT="8543" marB="0" anchor="ctr"/>
                </a:tc>
                <a:extLst>
                  <a:ext uri="{0D108BD9-81ED-4DB2-BD59-A6C34878D82A}">
                    <a16:rowId xmlns:a16="http://schemas.microsoft.com/office/drawing/2014/main" val="2752542907"/>
                  </a:ext>
                </a:extLst>
              </a:tr>
              <a:tr h="23624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  <a:latin typeface="Arial"/>
                          <a:cs typeface="Arial"/>
                        </a:rPr>
                        <a:t>New </a:t>
                      </a:r>
                      <a:r>
                        <a:rPr lang="en-US" sz="1400" u="none" strike="noStrike" err="1">
                          <a:effectLst/>
                          <a:latin typeface="Arial"/>
                          <a:cs typeface="Arial"/>
                        </a:rPr>
                        <a:t>Matrixus</a:t>
                      </a:r>
                      <a:r>
                        <a:rPr lang="en-US" sz="1400" u="none" strike="noStrike">
                          <a:effectLst/>
                          <a:latin typeface="Arial"/>
                          <a:cs typeface="Arial"/>
                        </a:rPr>
                        <a:t> Consulting</a:t>
                      </a:r>
                    </a:p>
                  </a:txBody>
                  <a:tcPr marL="8543" marR="8543" marT="854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  <a:latin typeface="Arial"/>
                          <a:cs typeface="Arial"/>
                        </a:rPr>
                        <a:t>Scotiabank*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8543" marR="8543" marT="8543" marB="0" anchor="b"/>
                </a:tc>
                <a:extLst>
                  <a:ext uri="{0D108BD9-81ED-4DB2-BD59-A6C34878D82A}">
                    <a16:rowId xmlns:a16="http://schemas.microsoft.com/office/drawing/2014/main" val="3821446811"/>
                  </a:ext>
                </a:extLst>
              </a:tr>
              <a:tr h="23624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  <a:latin typeface="Arial"/>
                          <a:cs typeface="Arial"/>
                        </a:rPr>
                        <a:t>Global Smart Education Alliance*</a:t>
                      </a:r>
                    </a:p>
                  </a:txBody>
                  <a:tcPr marL="8543" marR="8543" marT="854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  <a:latin typeface="Arial"/>
                          <a:cs typeface="Arial"/>
                        </a:rPr>
                        <a:t>Toronto Foundation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8543" marR="8543" marT="8543" marB="0" anchor="ctr"/>
                </a:tc>
                <a:extLst>
                  <a:ext uri="{0D108BD9-81ED-4DB2-BD59-A6C34878D82A}">
                    <a16:rowId xmlns:a16="http://schemas.microsoft.com/office/drawing/2014/main" val="2364369508"/>
                  </a:ext>
                </a:extLst>
              </a:tr>
              <a:tr h="89774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  <a:latin typeface="Arial"/>
                          <a:cs typeface="Arial"/>
                        </a:rPr>
                        <a:t>Travelers*</a:t>
                      </a:r>
                    </a:p>
                    <a:p>
                      <a:pPr lvl="0" algn="l">
                        <a:buNone/>
                      </a:pPr>
                      <a:r>
                        <a:rPr lang="en-US" sz="1400" u="none" strike="noStrike">
                          <a:effectLst/>
                          <a:latin typeface="Arial"/>
                          <a:cs typeface="Arial"/>
                        </a:rPr>
                        <a:t>Liberty Utilities*</a:t>
                      </a:r>
                    </a:p>
                    <a:p>
                      <a:pPr lvl="0" algn="l">
                        <a:buNone/>
                      </a:pPr>
                      <a:r>
                        <a:rPr lang="en-US" sz="1400" u="none" strike="noStrike">
                          <a:effectLst/>
                          <a:latin typeface="Arial"/>
                          <a:cs typeface="Arial"/>
                        </a:rPr>
                        <a:t>Mackenzie Financial*</a:t>
                      </a:r>
                    </a:p>
                    <a:p>
                      <a:pPr lvl="0" algn="l">
                        <a:buNone/>
                      </a:pPr>
                      <a:r>
                        <a:rPr lang="en-US" sz="1400" u="none" strike="noStrike">
                          <a:effectLst/>
                          <a:latin typeface="Arial"/>
                          <a:cs typeface="Arial"/>
                        </a:rPr>
                        <a:t>MRKT360*</a:t>
                      </a:r>
                    </a:p>
                  </a:txBody>
                  <a:tcPr marL="8543" marR="8543" marT="854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  <a:latin typeface="Arial"/>
                          <a:cs typeface="Arial"/>
                        </a:rPr>
                        <a:t>Toronto Renewable Energy Cooperative (</a:t>
                      </a:r>
                      <a:r>
                        <a:rPr lang="en-US" sz="1400" u="none" strike="noStrike" err="1">
                          <a:effectLst/>
                          <a:latin typeface="Arial"/>
                          <a:cs typeface="Arial"/>
                        </a:rPr>
                        <a:t>specilizes</a:t>
                      </a:r>
                      <a:r>
                        <a:rPr lang="en-US" sz="1400" u="none" strike="noStrike">
                          <a:effectLst/>
                          <a:latin typeface="Arial"/>
                          <a:cs typeface="Arial"/>
                        </a:rPr>
                        <a:t> in facilitating social financing) </a:t>
                      </a:r>
                    </a:p>
                  </a:txBody>
                  <a:tcPr marL="8543" marR="8543" marT="8543" marB="0" anchor="ctr"/>
                </a:tc>
                <a:extLst>
                  <a:ext uri="{0D108BD9-81ED-4DB2-BD59-A6C34878D82A}">
                    <a16:rowId xmlns:a16="http://schemas.microsoft.com/office/drawing/2014/main" val="587989181"/>
                  </a:ext>
                </a:extLst>
              </a:tr>
              <a:tr h="23624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  <a:latin typeface="Arial"/>
                          <a:cs typeface="Arial"/>
                        </a:rPr>
                        <a:t>* Paid.</a:t>
                      </a:r>
                    </a:p>
                  </a:txBody>
                  <a:tcPr marL="8543" marR="8543" marT="854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err="1">
                          <a:effectLst/>
                          <a:latin typeface="Arial"/>
                          <a:cs typeface="Arial"/>
                        </a:rPr>
                        <a:t>VirgoCX</a:t>
                      </a:r>
                      <a:r>
                        <a:rPr lang="en-US" sz="1400" u="none" strike="noStrike">
                          <a:effectLst/>
                          <a:latin typeface="Arial"/>
                          <a:cs typeface="Arial"/>
                        </a:rPr>
                        <a:t> (Blockchain and bitcoin facilitator)*</a:t>
                      </a:r>
                      <a:endParaRPr lang="en-US" sz="1400" b="0" i="0" u="none" strike="noStrike">
                        <a:solidFill>
                          <a:srgbClr val="11111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8543" marR="8543" marT="8543" marB="0" anchor="ctr"/>
                </a:tc>
                <a:extLst>
                  <a:ext uri="{0D108BD9-81ED-4DB2-BD59-A6C34878D82A}">
                    <a16:rowId xmlns:a16="http://schemas.microsoft.com/office/drawing/2014/main" val="2610780382"/>
                  </a:ext>
                </a:extLst>
              </a:tr>
              <a:tr h="23624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  <a:latin typeface="Arial"/>
                          <a:cs typeface="Arial"/>
                        </a:rPr>
                        <a:t>Angel Foundation</a:t>
                      </a:r>
                    </a:p>
                  </a:txBody>
                  <a:tcPr marL="8543" marR="8543" marT="854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  <a:latin typeface="Arial"/>
                          <a:cs typeface="Arial"/>
                        </a:rPr>
                        <a:t>Warden Woods Community Centre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8543" marR="8543" marT="8543" marB="0" anchor="ctr"/>
                </a:tc>
                <a:extLst>
                  <a:ext uri="{0D108BD9-81ED-4DB2-BD59-A6C34878D82A}">
                    <a16:rowId xmlns:a16="http://schemas.microsoft.com/office/drawing/2014/main" val="34971259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850832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97246FD-EF03-5AAC-FD2B-5D64D6D3D6DE}"/>
              </a:ext>
            </a:extLst>
          </p:cNvPr>
          <p:cNvSpPr txBox="1"/>
          <p:nvPr/>
        </p:nvSpPr>
        <p:spPr>
          <a:xfrm>
            <a:off x="492412" y="2644479"/>
            <a:ext cx="10650849" cy="230832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indent="0">
              <a:buNone/>
            </a:pPr>
            <a:r>
              <a:rPr lang="en-US" sz="3600" i="1">
                <a:cs typeface="Calibri"/>
              </a:rPr>
              <a:t>For further information, please email to </a:t>
            </a:r>
          </a:p>
          <a:p>
            <a:pPr marL="0" indent="0">
              <a:buNone/>
            </a:pPr>
            <a:r>
              <a:rPr lang="en-US" sz="3600" i="1">
                <a:solidFill>
                  <a:schemeClr val="accent3"/>
                </a:solidFill>
                <a:cs typeface="Calibr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miabstud@yorku.ca</a:t>
            </a:r>
            <a:endParaRPr lang="en-US" sz="3600" i="1">
              <a:solidFill>
                <a:schemeClr val="accent3"/>
              </a:solidFill>
              <a:cs typeface="Calibri"/>
            </a:endParaRPr>
          </a:p>
          <a:p>
            <a:r>
              <a:rPr lang="en-US" sz="3600" i="1">
                <a:solidFill>
                  <a:schemeClr val="accent3"/>
                </a:solidFill>
                <a:cs typeface="Calibri"/>
              </a:rPr>
              <a:t>Or visit: </a:t>
            </a:r>
          </a:p>
          <a:p>
            <a:r>
              <a:rPr lang="en-US" sz="3600">
                <a:solidFill>
                  <a:schemeClr val="accent3"/>
                </a:solidFill>
                <a:ea typeface="+mn-lt"/>
                <a:cs typeface="+mn-lt"/>
              </a:rPr>
              <a:t>https://miab.info.yorku.ca/</a:t>
            </a:r>
            <a:endParaRPr lang="en-US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310730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MIAB-LAPS">
      <a:dk1>
        <a:srgbClr val="000000"/>
      </a:dk1>
      <a:lt1>
        <a:srgbClr val="FEFFFE"/>
      </a:lt1>
      <a:dk2>
        <a:srgbClr val="676260"/>
      </a:dk2>
      <a:lt2>
        <a:srgbClr val="E0DEDD"/>
      </a:lt2>
      <a:accent1>
        <a:srgbClr val="E33D36"/>
      </a:accent1>
      <a:accent2>
        <a:srgbClr val="801F17"/>
      </a:accent2>
      <a:accent3>
        <a:srgbClr val="AE2C23"/>
      </a:accent3>
      <a:accent4>
        <a:srgbClr val="837615"/>
      </a:accent4>
      <a:accent5>
        <a:srgbClr val="DBD129"/>
      </a:accent5>
      <a:accent6>
        <a:srgbClr val="FFF992"/>
      </a:accent6>
      <a:hlink>
        <a:srgbClr val="676260"/>
      </a:hlink>
      <a:folHlink>
        <a:srgbClr val="B7AEA8"/>
      </a:folHlink>
    </a:clrScheme>
    <a:fontScheme name="Office 2007 - 2010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1d185ff5-1c4c-4b07-ac07-2ee16f58ca08">
      <UserInfo>
        <DisplayName>K.Paul Evans</DisplayName>
        <AccountId>7</AccountId>
        <AccountType/>
      </UserInfo>
      <UserInfo>
        <DisplayName>LAPS-MIAB Admin&amp;Com Members</DisplayName>
        <AccountId>119</AccountId>
        <AccountType/>
      </UserInfo>
      <UserInfo>
        <DisplayName>LAPS-MIAB Internship Members</DisplayName>
        <AccountId>120</AccountId>
        <AccountType/>
      </UserInfo>
    </SharedWithUsers>
    <prepared_x0020_by xmlns="2264a840-cb60-48fd-8d4e-93585c942531" xsi:nil="true"/>
    <TaxCatchAll xmlns="1d185ff5-1c4c-4b07-ac07-2ee16f58ca08" xsi:nil="true"/>
    <lcf76f155ced4ddcb4097134ff3c332f xmlns="2264a840-cb60-48fd-8d4e-93585c942531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7D0DC7A757E3C48ABFBFC491EE9FCC0" ma:contentTypeVersion="19" ma:contentTypeDescription="Create a new document." ma:contentTypeScope="" ma:versionID="a84332434c86a2a5d8cd5827b05450d8">
  <xsd:schema xmlns:xsd="http://www.w3.org/2001/XMLSchema" xmlns:xs="http://www.w3.org/2001/XMLSchema" xmlns:p="http://schemas.microsoft.com/office/2006/metadata/properties" xmlns:ns2="2264a840-cb60-48fd-8d4e-93585c942531" xmlns:ns3="1d185ff5-1c4c-4b07-ac07-2ee16f58ca08" targetNamespace="http://schemas.microsoft.com/office/2006/metadata/properties" ma:root="true" ma:fieldsID="1a4f2798ce8f3e498a3fd05743c94b4f" ns2:_="" ns3:_="">
    <xsd:import namespace="2264a840-cb60-48fd-8d4e-93585c942531"/>
    <xsd:import namespace="1d185ff5-1c4c-4b07-ac07-2ee16f58ca0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DateTaken" minOccurs="0"/>
                <xsd:element ref="ns2:MediaLengthInSeconds" minOccurs="0"/>
                <xsd:element ref="ns2:prepared_x0020_by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264a840-cb60-48fd-8d4e-93585c94253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prepared_x0020_by" ma:index="20" nillable="true" ma:displayName="Prepared by" ma:description="Feiye Chen" ma:format="Dropdown" ma:internalName="prepared_x0020_by">
      <xsd:simpleType>
        <xsd:restriction base="dms:Text">
          <xsd:maxLength value="255"/>
        </xsd:restriction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d71e4e8f-6a1f-4875-a71b-ff038a1f7ee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d185ff5-1c4c-4b07-ac07-2ee16f58ca08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9611be58-b123-462e-a8fa-4722a2fed91f}" ma:internalName="TaxCatchAll" ma:showField="CatchAllData" ma:web="1d185ff5-1c4c-4b07-ac07-2ee16f58ca0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6CBE0F2-A5FC-4BF7-ACFA-86B64B9DED32}">
  <ds:schemaRefs>
    <ds:schemaRef ds:uri="1d185ff5-1c4c-4b07-ac07-2ee16f58ca08"/>
    <ds:schemaRef ds:uri="2264a840-cb60-48fd-8d4e-93585c942531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9B7CC7DE-540A-4368-824E-9A2B0F48CFB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52AAE59-44C5-4C1B-8615-0116B0536061}">
  <ds:schemaRefs>
    <ds:schemaRef ds:uri="1d185ff5-1c4c-4b07-ac07-2ee16f58ca08"/>
    <ds:schemaRef ds:uri="2264a840-cb60-48fd-8d4e-93585c94253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MIAB PPT Template 20231214</Template>
  <Application>Microsoft Office PowerPoint</Application>
  <PresentationFormat>Widescreen</PresentationFormat>
  <Slides>60</Slides>
  <Notes>18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1" baseType="lpstr">
      <vt:lpstr>1_Office Theme</vt:lpstr>
      <vt:lpstr>MIAB Orientation Networking Event  - MO23</vt:lpstr>
      <vt:lpstr>Agenda</vt:lpstr>
      <vt:lpstr>Welcome </vt:lpstr>
      <vt:lpstr>Welcome &amp; Introduction to MIAB Professor Taslima Nasreen</vt:lpstr>
      <vt:lpstr>Master of Financial Accountability Internship Advisory Board (MIAB)</vt:lpstr>
      <vt:lpstr>MIAB facilitates your internships </vt:lpstr>
      <vt:lpstr>MIAB facilitates your internships</vt:lpstr>
      <vt:lpstr>Examples in employers</vt:lpstr>
      <vt:lpstr>PowerPoint Presentation</vt:lpstr>
      <vt:lpstr>Structure of MIAB</vt:lpstr>
      <vt:lpstr>Human Resource Coordinator– MIAB HR</vt:lpstr>
      <vt:lpstr>PowerPoint Presentation</vt:lpstr>
      <vt:lpstr>PowerPoint Presentation</vt:lpstr>
      <vt:lpstr>PowerPoint Presentation</vt:lpstr>
      <vt:lpstr>PowerPoint Presentation</vt:lpstr>
      <vt:lpstr>Job Responsibility In Working Groups</vt:lpstr>
      <vt:lpstr>Job Responsibility In Working Groups</vt:lpstr>
      <vt:lpstr>PowerPoint Presentation</vt:lpstr>
      <vt:lpstr>PowerPoint Presentation</vt:lpstr>
      <vt:lpstr>PowerPoint Presentation</vt:lpstr>
      <vt:lpstr>Introduction to FACC 6850 -​ Professor Tony Stanco​ </vt:lpstr>
      <vt:lpstr>FACC 6850 Unique Features</vt:lpstr>
      <vt:lpstr> FACC 6850 The Course</vt:lpstr>
      <vt:lpstr>FACC 6850 The Practicum</vt:lpstr>
      <vt:lpstr>FACC 6850 Enrollment Process</vt:lpstr>
      <vt:lpstr>FACC 6850 Enrol in FACC6850 PROP</vt:lpstr>
      <vt:lpstr>FACC 6850 International Students</vt:lpstr>
      <vt:lpstr>MIAB Website</vt:lpstr>
      <vt:lpstr>Roles in MIAB Communication Coordinator</vt:lpstr>
      <vt:lpstr>MIAB Website </vt:lpstr>
      <vt:lpstr>MIAB Website </vt:lpstr>
      <vt:lpstr>MIAB Website </vt:lpstr>
      <vt:lpstr>MIAB Website </vt:lpstr>
      <vt:lpstr>MIAB Website </vt:lpstr>
      <vt:lpstr>MIAB Website </vt:lpstr>
      <vt:lpstr>Communication Channels</vt:lpstr>
      <vt:lpstr>PowerPoint Presentation</vt:lpstr>
      <vt:lpstr>Career Skill Sessions</vt:lpstr>
      <vt:lpstr>Roles in MIAB Session Coordinator</vt:lpstr>
      <vt:lpstr>Registration</vt:lpstr>
      <vt:lpstr>2024 Winter Career Skill Sessions</vt:lpstr>
      <vt:lpstr>Career Skills Confirmation</vt:lpstr>
      <vt:lpstr>Winter 2024 Financial Modeling (FMW)</vt:lpstr>
      <vt:lpstr>Book Club </vt:lpstr>
      <vt:lpstr>Student Interface </vt:lpstr>
      <vt:lpstr>Roles in MIAB Student Interface – Krystal</vt:lpstr>
      <vt:lpstr>FACC 6850 Pre-registration Orbis Platform (PROP) </vt:lpstr>
      <vt:lpstr>FACC 6850 Practicum Course  - Introduction to Accountability &amp; Governance</vt:lpstr>
      <vt:lpstr>Employer Interface</vt:lpstr>
      <vt:lpstr>PowerPoint Presentation</vt:lpstr>
      <vt:lpstr>Job Postings  https://miab.info.yorku.ca/media/</vt:lpstr>
      <vt:lpstr>Internship Contact Coordinator</vt:lpstr>
      <vt:lpstr>PowerPoint Presentation</vt:lpstr>
      <vt:lpstr>After joining the FACC 6850</vt:lpstr>
      <vt:lpstr>Contact</vt:lpstr>
      <vt:lpstr>Alumni and Mentoring Coordinator</vt:lpstr>
      <vt:lpstr>PowerPoint Presentation</vt:lpstr>
      <vt:lpstr>PowerPoint Presentation</vt:lpstr>
      <vt:lpstr>PowerPoint Presentation</vt:lpstr>
      <vt:lpstr>Thank you for listening!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MIAB MFAc Orientation Networking Event - MO9</dc:title>
  <dc:creator>Jiaqi Niu</dc:creator>
  <cp:revision>3</cp:revision>
  <dcterms:created xsi:type="dcterms:W3CDTF">2021-11-21T17:15:16Z</dcterms:created>
  <dcterms:modified xsi:type="dcterms:W3CDTF">2024-01-09T11:45:44Z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0x01010047D0DC7A757E3C48ABFBFC491EE9FCC0</vt:lpwstr>
  </property>
  <property fmtid="{D5CDD505-2E9C-101B-9397-08002B2CF9AE}" pid="3" name="Order">
    <vt:r8>25200</vt:r8>
  </property>
  <property fmtid="{D5CDD505-2E9C-101B-9397-08002B2CF9AE}" pid="4" name="xd_Signature">
    <vt:bool>false</vt:bool>
  </property>
  <property fmtid="{D5CDD505-2E9C-101B-9397-08002B2CF9AE}" pid="5" name="xd_ProgID">
    <vt:lpwstr/>
  </property>
  <property fmtid="{D5CDD505-2E9C-101B-9397-08002B2CF9AE}" pid="6" name="TriggerFlowInfo">
    <vt:lpwstr/>
  </property>
  <property fmtid="{D5CDD505-2E9C-101B-9397-08002B2CF9AE}" pid="7" name="_SourceUrl">
    <vt:lpwstr/>
  </property>
  <property fmtid="{D5CDD505-2E9C-101B-9397-08002B2CF9AE}" pid="8" name="_SharedFileIndex">
    <vt:lpwstr/>
  </property>
  <property fmtid="{D5CDD505-2E9C-101B-9397-08002B2CF9AE}" pid="9" name="ComplianceAssetId">
    <vt:lpwstr/>
  </property>
  <property fmtid="{D5CDD505-2E9C-101B-9397-08002B2CF9AE}" pid="10" name="TemplateUrl">
    <vt:lpwstr/>
  </property>
  <property fmtid="{D5CDD505-2E9C-101B-9397-08002B2CF9AE}" pid="11" name="_ExtendedDescription">
    <vt:lpwstr/>
  </property>
  <property fmtid="{D5CDD505-2E9C-101B-9397-08002B2CF9AE}" pid="12" name="MediaServiceImageTags">
    <vt:lpwstr/>
  </property>
</Properties>
</file>