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2" r:id="rId5"/>
  </p:sldMasterIdLst>
  <p:notesMasterIdLst>
    <p:notesMasterId r:id="rId23"/>
  </p:notesMasterIdLst>
  <p:sldIdLst>
    <p:sldId id="256" r:id="rId6"/>
    <p:sldId id="323" r:id="rId7"/>
    <p:sldId id="257" r:id="rId8"/>
    <p:sldId id="324" r:id="rId9"/>
    <p:sldId id="326" r:id="rId10"/>
    <p:sldId id="327" r:id="rId11"/>
    <p:sldId id="325" r:id="rId12"/>
    <p:sldId id="328" r:id="rId13"/>
    <p:sldId id="329" r:id="rId14"/>
    <p:sldId id="314" r:id="rId15"/>
    <p:sldId id="318" r:id="rId16"/>
    <p:sldId id="319" r:id="rId17"/>
    <p:sldId id="320" r:id="rId18"/>
    <p:sldId id="317" r:id="rId19"/>
    <p:sldId id="330" r:id="rId20"/>
    <p:sldId id="331" r:id="rId21"/>
    <p:sldId id="31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323B89-7D11-17A7-3427-DB05466A4F88}" name="Yuchen Lu" initials="YL" userId="S::lyc0825@yorku.ca::fc9b4558-980b-43c7-b1fa-ce0f62acda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E374BC-421A-0248-8C76-6C400EFB2327}" v="55" vWet="57" dt="2023-12-27T15:16:28.500"/>
    <p1510:client id="{BF33FDC6-6315-12A2-1218-ACD68B13B6F6}" v="2" dt="2023-12-28T14:09:38.749"/>
    <p1510:client id="{E7E5A85C-8960-AA09-4552-FCDE511F06F2}" v="9" dt="2024-01-05T14:46:37.388"/>
    <p1510:client id="{F2531BA1-3721-40BA-812D-AD122E02A7EF}" v="6" dt="2023-12-27T15:17:04.436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jing Yue" userId="bd9301a4-4555-4316-911b-8ee6731d89c7" providerId="ADAL" clId="{38E374BC-421A-0248-8C76-6C400EFB2327}"/>
    <pc:docChg chg="undo custSel addSld delSld modSld modMainMaster">
      <pc:chgData name="Xuejing Yue" userId="bd9301a4-4555-4316-911b-8ee6731d89c7" providerId="ADAL" clId="{38E374BC-421A-0248-8C76-6C400EFB2327}" dt="2023-12-27T15:11:06.825" v="239" actId="20577"/>
      <pc:docMkLst>
        <pc:docMk/>
      </pc:docMkLst>
      <pc:sldChg chg="modSp mod">
        <pc:chgData name="Xuejing Yue" userId="bd9301a4-4555-4316-911b-8ee6731d89c7" providerId="ADAL" clId="{38E374BC-421A-0248-8C76-6C400EFB2327}" dt="2023-12-14T21:53:01.875" v="233" actId="14100"/>
        <pc:sldMkLst>
          <pc:docMk/>
          <pc:sldMk cId="1893360385" sldId="256"/>
        </pc:sldMkLst>
        <pc:spChg chg="mod">
          <ac:chgData name="Xuejing Yue" userId="bd9301a4-4555-4316-911b-8ee6731d89c7" providerId="ADAL" clId="{38E374BC-421A-0248-8C76-6C400EFB2327}" dt="2023-12-11T16:12:21.963" v="1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Xuejing Yue" userId="bd9301a4-4555-4316-911b-8ee6731d89c7" providerId="ADAL" clId="{38E374BC-421A-0248-8C76-6C400EFB2327}" dt="2023-12-14T21:53:01.875" v="233" actId="14100"/>
          <ac:spMkLst>
            <pc:docMk/>
            <pc:sldMk cId="1893360385" sldId="256"/>
            <ac:spMk id="3" creationId="{9D570E22-F7A3-D043-86AF-296C308A42FD}"/>
          </ac:spMkLst>
        </pc:spChg>
      </pc:sldChg>
      <pc:sldChg chg="addSp delSp modSp mod delDesignElem">
        <pc:chgData name="Xuejing Yue" userId="bd9301a4-4555-4316-911b-8ee6731d89c7" providerId="ADAL" clId="{38E374BC-421A-0248-8C76-6C400EFB2327}" dt="2023-12-27T15:11:06.825" v="239" actId="20577"/>
        <pc:sldMkLst>
          <pc:docMk/>
          <pc:sldMk cId="1677694478" sldId="257"/>
        </pc:sldMkLst>
        <pc:spChg chg="add del mod">
          <ac:chgData name="Xuejing Yue" userId="bd9301a4-4555-4316-911b-8ee6731d89c7" providerId="ADAL" clId="{38E374BC-421A-0248-8C76-6C400EFB2327}" dt="2023-12-14T21:45:58.601" v="138" actId="21"/>
          <ac:spMkLst>
            <pc:docMk/>
            <pc:sldMk cId="1677694478" sldId="257"/>
            <ac:spMk id="2" creationId="{DE415BC9-FFE2-9114-4BB0-783B5D0CD527}"/>
          </ac:spMkLst>
        </pc:spChg>
        <pc:spChg chg="add del mod">
          <ac:chgData name="Xuejing Yue" userId="bd9301a4-4555-4316-911b-8ee6731d89c7" providerId="ADAL" clId="{38E374BC-421A-0248-8C76-6C400EFB2327}" dt="2023-12-14T21:46:04.930" v="140" actId="21"/>
          <ac:spMkLst>
            <pc:docMk/>
            <pc:sldMk cId="1677694478" sldId="257"/>
            <ac:spMk id="3" creationId="{560F9502-AE67-1674-56E1-B79742F94256}"/>
          </ac:spMkLst>
        </pc:spChg>
        <pc:spChg chg="del">
          <ac:chgData name="Xuejing Yue" userId="bd9301a4-4555-4316-911b-8ee6731d89c7" providerId="ADAL" clId="{38E374BC-421A-0248-8C76-6C400EFB2327}" dt="2023-12-11T16:12:21.963" v="1"/>
          <ac:spMkLst>
            <pc:docMk/>
            <pc:sldMk cId="1677694478" sldId="257"/>
            <ac:spMk id="93" creationId="{982413CC-69E6-4BDA-A88D-E4EF8F95B27D}"/>
          </ac:spMkLst>
        </pc:spChg>
        <pc:grpChg chg="del">
          <ac:chgData name="Xuejing Yue" userId="bd9301a4-4555-4316-911b-8ee6731d89c7" providerId="ADAL" clId="{38E374BC-421A-0248-8C76-6C400EFB2327}" dt="2023-12-11T16:12:21.963" v="1"/>
          <ac:grpSpMkLst>
            <pc:docMk/>
            <pc:sldMk cId="1677694478" sldId="257"/>
            <ac:grpSpMk id="95" creationId="{4F1F7357-8633-4CE7-BF80-475EE8A2FAEA}"/>
          </ac:grpSpMkLst>
        </pc:grpChg>
        <pc:graphicFrameChg chg="add del mod modGraphic">
          <ac:chgData name="Xuejing Yue" userId="bd9301a4-4555-4316-911b-8ee6731d89c7" providerId="ADAL" clId="{38E374BC-421A-0248-8C76-6C400EFB2327}" dt="2023-12-27T15:11:06.825" v="239" actId="20577"/>
          <ac:graphicFrameMkLst>
            <pc:docMk/>
            <pc:sldMk cId="1677694478" sldId="257"/>
            <ac:graphicFrameMk id="16" creationId="{4E13CB74-9D93-6F3E-C54D-49EC3AD87FC2}"/>
          </ac:graphicFrameMkLst>
        </pc:graphicFrameChg>
        <pc:picChg chg="add del">
          <ac:chgData name="Xuejing Yue" userId="bd9301a4-4555-4316-911b-8ee6731d89c7" providerId="ADAL" clId="{38E374BC-421A-0248-8C76-6C400EFB2327}" dt="2023-12-14T21:46:07.896" v="141"/>
          <ac:picMkLst>
            <pc:docMk/>
            <pc:sldMk cId="1677694478" sldId="257"/>
            <ac:picMk id="1026" creationId="{B4E0DDC1-8414-EB27-D4AF-0EA2D4A68181}"/>
          </ac:picMkLst>
        </pc:picChg>
      </pc:sldChg>
      <pc:sldChg chg="modSp del mod">
        <pc:chgData name="Xuejing Yue" userId="bd9301a4-4555-4316-911b-8ee6731d89c7" providerId="ADAL" clId="{38E374BC-421A-0248-8C76-6C400EFB2327}" dt="2023-12-14T21:22:24.390" v="10" actId="2696"/>
        <pc:sldMkLst>
          <pc:docMk/>
          <pc:sldMk cId="4127070522" sldId="276"/>
        </pc:sldMkLst>
        <pc:spChg chg="mod">
          <ac:chgData name="Xuejing Yue" userId="bd9301a4-4555-4316-911b-8ee6731d89c7" providerId="ADAL" clId="{38E374BC-421A-0248-8C76-6C400EFB2327}" dt="2023-12-14T21:22:10.945" v="6" actId="21"/>
          <ac:spMkLst>
            <pc:docMk/>
            <pc:sldMk cId="4127070522" sldId="276"/>
            <ac:spMk id="3" creationId="{55851ABB-5BCF-47A0-A7F6-1D8B1D863A68}"/>
          </ac:spMkLst>
        </pc:spChg>
      </pc:sldChg>
      <pc:sldChg chg="modSp del mod">
        <pc:chgData name="Xuejing Yue" userId="bd9301a4-4555-4316-911b-8ee6731d89c7" providerId="ADAL" clId="{38E374BC-421A-0248-8C76-6C400EFB2327}" dt="2023-12-14T21:24:05.287" v="30" actId="2696"/>
        <pc:sldMkLst>
          <pc:docMk/>
          <pc:sldMk cId="1427841971" sldId="292"/>
        </pc:sldMkLst>
        <pc:spChg chg="mod">
          <ac:chgData name="Xuejing Yue" userId="bd9301a4-4555-4316-911b-8ee6731d89c7" providerId="ADAL" clId="{38E374BC-421A-0248-8C76-6C400EFB2327}" dt="2023-12-14T21:23:20.271" v="20" actId="21"/>
          <ac:spMkLst>
            <pc:docMk/>
            <pc:sldMk cId="1427841971" sldId="292"/>
            <ac:spMk id="8" creationId="{0A2F8BCB-651E-EBBE-FFA0-95186F702C54}"/>
          </ac:spMkLst>
        </pc:spChg>
      </pc:sldChg>
      <pc:sldChg chg="modSp del mod">
        <pc:chgData name="Xuejing Yue" userId="bd9301a4-4555-4316-911b-8ee6731d89c7" providerId="ADAL" clId="{38E374BC-421A-0248-8C76-6C400EFB2327}" dt="2023-12-14T21:23:08.712" v="18" actId="2696"/>
        <pc:sldMkLst>
          <pc:docMk/>
          <pc:sldMk cId="2981111108" sldId="309"/>
        </pc:sldMkLst>
        <pc:spChg chg="mod">
          <ac:chgData name="Xuejing Yue" userId="bd9301a4-4555-4316-911b-8ee6731d89c7" providerId="ADAL" clId="{38E374BC-421A-0248-8C76-6C400EFB2327}" dt="2023-12-14T21:22:49.317" v="12" actId="21"/>
          <ac:spMkLst>
            <pc:docMk/>
            <pc:sldMk cId="2981111108" sldId="309"/>
            <ac:spMk id="3" creationId="{55851ABB-5BCF-47A0-A7F6-1D8B1D863A68}"/>
          </ac:spMkLst>
        </pc:spChg>
      </pc:sldChg>
      <pc:sldChg chg="addSp delSp modSp mod setBg">
        <pc:chgData name="Xuejing Yue" userId="bd9301a4-4555-4316-911b-8ee6731d89c7" providerId="ADAL" clId="{38E374BC-421A-0248-8C76-6C400EFB2327}" dt="2023-12-14T21:47:19.896" v="158" actId="1076"/>
        <pc:sldMkLst>
          <pc:docMk/>
          <pc:sldMk cId="776997562" sldId="310"/>
        </pc:sldMkLst>
        <pc:spChg chg="mod">
          <ac:chgData name="Xuejing Yue" userId="bd9301a4-4555-4316-911b-8ee6731d89c7" providerId="ADAL" clId="{38E374BC-421A-0248-8C76-6C400EFB2327}" dt="2023-12-14T21:47:19.896" v="158" actId="1076"/>
          <ac:spMkLst>
            <pc:docMk/>
            <pc:sldMk cId="776997562" sldId="310"/>
            <ac:spMk id="2" creationId="{FABCC68B-DC6B-5F26-5BEF-BA8699F47735}"/>
          </ac:spMkLst>
        </pc:spChg>
        <pc:spChg chg="add del">
          <ac:chgData name="Xuejing Yue" userId="bd9301a4-4555-4316-911b-8ee6731d89c7" providerId="ADAL" clId="{38E374BC-421A-0248-8C76-6C400EFB2327}" dt="2023-12-14T21:45:56.202" v="136" actId="26606"/>
          <ac:spMkLst>
            <pc:docMk/>
            <pc:sldMk cId="776997562" sldId="310"/>
            <ac:spMk id="2055" creationId="{D12DDE76-C203-4047-9998-63900085B5E8}"/>
          </ac:spMkLst>
        </pc:spChg>
        <pc:spChg chg="add">
          <ac:chgData name="Xuejing Yue" userId="bd9301a4-4555-4316-911b-8ee6731d89c7" providerId="ADAL" clId="{38E374BC-421A-0248-8C76-6C400EFB2327}" dt="2023-12-14T21:46:29.409" v="145" actId="26606"/>
          <ac:spMkLst>
            <pc:docMk/>
            <pc:sldMk cId="776997562" sldId="310"/>
            <ac:spMk id="2057" creationId="{D4771268-CB57-404A-9271-370EB28F6090}"/>
          </ac:spMkLst>
        </pc:spChg>
        <pc:graphicFrameChg chg="add del mod">
          <ac:chgData name="Xuejing Yue" userId="bd9301a4-4555-4316-911b-8ee6731d89c7" providerId="ADAL" clId="{38E374BC-421A-0248-8C76-6C400EFB2327}" dt="2023-12-14T21:45:23.763" v="129"/>
          <ac:graphicFrameMkLst>
            <pc:docMk/>
            <pc:sldMk cId="776997562" sldId="310"/>
            <ac:graphicFrameMk id="3" creationId="{1236F6FF-6AE1-9426-7C36-F23BC1B9E4C8}"/>
          </ac:graphicFrameMkLst>
        </pc:graphicFrameChg>
        <pc:graphicFrameChg chg="add del mod">
          <ac:chgData name="Xuejing Yue" userId="bd9301a4-4555-4316-911b-8ee6731d89c7" providerId="ADAL" clId="{38E374BC-421A-0248-8C76-6C400EFB2327}" dt="2023-12-14T21:46:14.890" v="143"/>
          <ac:graphicFrameMkLst>
            <pc:docMk/>
            <pc:sldMk cId="776997562" sldId="310"/>
            <ac:graphicFrameMk id="6" creationId="{DEB63094-3D9E-5503-05D8-5C1C846DC75D}"/>
          </ac:graphicFrameMkLst>
        </pc:graphicFrameChg>
        <pc:picChg chg="del">
          <ac:chgData name="Xuejing Yue" userId="bd9301a4-4555-4316-911b-8ee6731d89c7" providerId="ADAL" clId="{38E374BC-421A-0248-8C76-6C400EFB2327}" dt="2023-12-14T21:43:57.635" v="113" actId="478"/>
          <ac:picMkLst>
            <pc:docMk/>
            <pc:sldMk cId="776997562" sldId="310"/>
            <ac:picMk id="4" creationId="{7F72548E-6370-7541-EC5D-1023443FB76F}"/>
          </ac:picMkLst>
        </pc:picChg>
        <pc:picChg chg="add del mod">
          <ac:chgData name="Xuejing Yue" userId="bd9301a4-4555-4316-911b-8ee6731d89c7" providerId="ADAL" clId="{38E374BC-421A-0248-8C76-6C400EFB2327}" dt="2023-12-14T21:45:23.763" v="129"/>
          <ac:picMkLst>
            <pc:docMk/>
            <pc:sldMk cId="776997562" sldId="310"/>
            <ac:picMk id="5" creationId="{9E4D9EE1-3AB1-2E07-0D49-B12FAFB7E787}"/>
          </ac:picMkLst>
        </pc:picChg>
        <pc:picChg chg="add del mod">
          <ac:chgData name="Xuejing Yue" userId="bd9301a4-4555-4316-911b-8ee6731d89c7" providerId="ADAL" clId="{38E374BC-421A-0248-8C76-6C400EFB2327}" dt="2023-12-14T21:46:14.890" v="143"/>
          <ac:picMkLst>
            <pc:docMk/>
            <pc:sldMk cId="776997562" sldId="310"/>
            <ac:picMk id="7" creationId="{1B37B2D8-EB98-3B80-8BFF-A76123366883}"/>
          </ac:picMkLst>
        </pc:picChg>
        <pc:picChg chg="add del mod">
          <ac:chgData name="Xuejing Yue" userId="bd9301a4-4555-4316-911b-8ee6731d89c7" providerId="ADAL" clId="{38E374BC-421A-0248-8C76-6C400EFB2327}" dt="2023-12-14T21:45:57.458" v="137"/>
          <ac:picMkLst>
            <pc:docMk/>
            <pc:sldMk cId="776997562" sldId="310"/>
            <ac:picMk id="2050" creationId="{1A737F0A-4F96-73F3-FE2D-8F6E472A9DD7}"/>
          </ac:picMkLst>
        </pc:picChg>
        <pc:picChg chg="add mod">
          <ac:chgData name="Xuejing Yue" userId="bd9301a4-4555-4316-911b-8ee6731d89c7" providerId="ADAL" clId="{38E374BC-421A-0248-8C76-6C400EFB2327}" dt="2023-12-14T21:46:32.237" v="147" actId="962"/>
          <ac:picMkLst>
            <pc:docMk/>
            <pc:sldMk cId="776997562" sldId="310"/>
            <ac:picMk id="2052" creationId="{DF559A21-1C85-22CF-D2DD-96BE09A03634}"/>
          </ac:picMkLst>
        </pc:picChg>
      </pc:sldChg>
      <pc:sldChg chg="modSp del mod">
        <pc:chgData name="Xuejing Yue" userId="bd9301a4-4555-4316-911b-8ee6731d89c7" providerId="ADAL" clId="{38E374BC-421A-0248-8C76-6C400EFB2327}" dt="2023-12-14T21:24:38.962" v="45" actId="2696"/>
        <pc:sldMkLst>
          <pc:docMk/>
          <pc:sldMk cId="3380287826" sldId="311"/>
        </pc:sldMkLst>
        <pc:spChg chg="mod">
          <ac:chgData name="Xuejing Yue" userId="bd9301a4-4555-4316-911b-8ee6731d89c7" providerId="ADAL" clId="{38E374BC-421A-0248-8C76-6C400EFB2327}" dt="2023-12-14T21:24:29.757" v="40" actId="21"/>
          <ac:spMkLst>
            <pc:docMk/>
            <pc:sldMk cId="3380287826" sldId="311"/>
            <ac:spMk id="8" creationId="{0A2F8BCB-651E-EBBE-FFA0-95186F702C54}"/>
          </ac:spMkLst>
        </pc:spChg>
      </pc:sldChg>
      <pc:sldChg chg="modSp del mod">
        <pc:chgData name="Xuejing Yue" userId="bd9301a4-4555-4316-911b-8ee6731d89c7" providerId="ADAL" clId="{38E374BC-421A-0248-8C76-6C400EFB2327}" dt="2023-12-14T21:25:04.092" v="55" actId="2696"/>
        <pc:sldMkLst>
          <pc:docMk/>
          <pc:sldMk cId="3831060494" sldId="312"/>
        </pc:sldMkLst>
        <pc:spChg chg="mod">
          <ac:chgData name="Xuejing Yue" userId="bd9301a4-4555-4316-911b-8ee6731d89c7" providerId="ADAL" clId="{38E374BC-421A-0248-8C76-6C400EFB2327}" dt="2023-12-14T21:24:52.291" v="47" actId="21"/>
          <ac:spMkLst>
            <pc:docMk/>
            <pc:sldMk cId="3831060494" sldId="312"/>
            <ac:spMk id="8" creationId="{0A2F8BCB-651E-EBBE-FFA0-95186F702C54}"/>
          </ac:spMkLst>
        </pc:spChg>
      </pc:sldChg>
      <pc:sldChg chg="modSp del mod">
        <pc:chgData name="Xuejing Yue" userId="bd9301a4-4555-4316-911b-8ee6731d89c7" providerId="ADAL" clId="{38E374BC-421A-0248-8C76-6C400EFB2327}" dt="2023-12-14T21:25:44.032" v="72" actId="2696"/>
        <pc:sldMkLst>
          <pc:docMk/>
          <pc:sldMk cId="3756225087" sldId="313"/>
        </pc:sldMkLst>
        <pc:spChg chg="mod">
          <ac:chgData name="Xuejing Yue" userId="bd9301a4-4555-4316-911b-8ee6731d89c7" providerId="ADAL" clId="{38E374BC-421A-0248-8C76-6C400EFB2327}" dt="2023-12-14T21:25:33.645" v="62" actId="21"/>
          <ac:spMkLst>
            <pc:docMk/>
            <pc:sldMk cId="3756225087" sldId="313"/>
            <ac:spMk id="8" creationId="{0A2F8BCB-651E-EBBE-FFA0-95186F702C54}"/>
          </ac:spMkLst>
        </pc:spChg>
      </pc:sldChg>
      <pc:sldChg chg="addSp delSp modSp mod">
        <pc:chgData name="Xuejing Yue" userId="bd9301a4-4555-4316-911b-8ee6731d89c7" providerId="ADAL" clId="{38E374BC-421A-0248-8C76-6C400EFB2327}" dt="2023-12-14T21:26:33.384" v="92" actId="478"/>
        <pc:sldMkLst>
          <pc:docMk/>
          <pc:sldMk cId="2792954305" sldId="314"/>
        </pc:sldMkLst>
        <pc:spChg chg="del">
          <ac:chgData name="Xuejing Yue" userId="bd9301a4-4555-4316-911b-8ee6731d89c7" providerId="ADAL" clId="{38E374BC-421A-0248-8C76-6C400EFB2327}" dt="2023-12-14T21:26:33.384" v="92" actId="478"/>
          <ac:spMkLst>
            <pc:docMk/>
            <pc:sldMk cId="2792954305" sldId="314"/>
            <ac:spMk id="4" creationId="{5795F8BE-8129-0734-55AD-5CCE73983662}"/>
          </ac:spMkLst>
        </pc:spChg>
        <pc:spChg chg="mod">
          <ac:chgData name="Xuejing Yue" userId="bd9301a4-4555-4316-911b-8ee6731d89c7" providerId="ADAL" clId="{38E374BC-421A-0248-8C76-6C400EFB2327}" dt="2023-12-14T21:25:55.831" v="85" actId="20577"/>
          <ac:spMkLst>
            <pc:docMk/>
            <pc:sldMk cId="2792954305" sldId="314"/>
            <ac:spMk id="8" creationId="{0A2F8BCB-651E-EBBE-FFA0-95186F702C54}"/>
          </ac:spMkLst>
        </pc:spChg>
        <pc:picChg chg="add del">
          <ac:chgData name="Xuejing Yue" userId="bd9301a4-4555-4316-911b-8ee6731d89c7" providerId="ADAL" clId="{38E374BC-421A-0248-8C76-6C400EFB2327}" dt="2023-12-14T21:26:22.587" v="90" actId="21"/>
          <ac:picMkLst>
            <pc:docMk/>
            <pc:sldMk cId="2792954305" sldId="314"/>
            <ac:picMk id="2" creationId="{1D08EF87-1FCD-EDAB-109F-240F74A906AE}"/>
          </ac:picMkLst>
        </pc:picChg>
      </pc:sldChg>
      <pc:sldChg chg="modSp del mod">
        <pc:chgData name="Xuejing Yue" userId="bd9301a4-4555-4316-911b-8ee6731d89c7" providerId="ADAL" clId="{38E374BC-421A-0248-8C76-6C400EFB2327}" dt="2023-12-14T21:43:30.528" v="102" actId="2696"/>
        <pc:sldMkLst>
          <pc:docMk/>
          <pc:sldMk cId="412936409" sldId="315"/>
        </pc:sldMkLst>
        <pc:spChg chg="mod">
          <ac:chgData name="Xuejing Yue" userId="bd9301a4-4555-4316-911b-8ee6731d89c7" providerId="ADAL" clId="{38E374BC-421A-0248-8C76-6C400EFB2327}" dt="2023-12-14T21:43:18.753" v="94" actId="21"/>
          <ac:spMkLst>
            <pc:docMk/>
            <pc:sldMk cId="412936409" sldId="315"/>
            <ac:spMk id="8" creationId="{0A2F8BCB-651E-EBBE-FFA0-95186F702C54}"/>
          </ac:spMkLst>
        </pc:spChg>
      </pc:sldChg>
      <pc:sldChg chg="delSp modSp del mod">
        <pc:chgData name="Xuejing Yue" userId="bd9301a4-4555-4316-911b-8ee6731d89c7" providerId="ADAL" clId="{38E374BC-421A-0248-8C76-6C400EFB2327}" dt="2023-12-14T21:25:24.373" v="60" actId="2696"/>
        <pc:sldMkLst>
          <pc:docMk/>
          <pc:sldMk cId="3091552105" sldId="316"/>
        </pc:sldMkLst>
        <pc:spChg chg="del mod">
          <ac:chgData name="Xuejing Yue" userId="bd9301a4-4555-4316-911b-8ee6731d89c7" providerId="ADAL" clId="{38E374BC-421A-0248-8C76-6C400EFB2327}" dt="2023-12-14T21:25:21.106" v="58" actId="21"/>
          <ac:spMkLst>
            <pc:docMk/>
            <pc:sldMk cId="3091552105" sldId="316"/>
            <ac:spMk id="8" creationId="{0A2F8BCB-651E-EBBE-FFA0-95186F702C54}"/>
          </ac:spMkLst>
        </pc:spChg>
      </pc:sldChg>
      <pc:sldChg chg="modSp del mod">
        <pc:chgData name="Xuejing Yue" userId="bd9301a4-4555-4316-911b-8ee6731d89c7" providerId="ADAL" clId="{38E374BC-421A-0248-8C76-6C400EFB2327}" dt="2023-12-14T21:43:51.696" v="112" actId="2696"/>
        <pc:sldMkLst>
          <pc:docMk/>
          <pc:sldMk cId="39834858" sldId="322"/>
        </pc:sldMkLst>
        <pc:spChg chg="mod">
          <ac:chgData name="Xuejing Yue" userId="bd9301a4-4555-4316-911b-8ee6731d89c7" providerId="ADAL" clId="{38E374BC-421A-0248-8C76-6C400EFB2327}" dt="2023-12-14T21:43:39.663" v="104" actId="21"/>
          <ac:spMkLst>
            <pc:docMk/>
            <pc:sldMk cId="39834858" sldId="322"/>
            <ac:spMk id="8" creationId="{0A2F8BCB-651E-EBBE-FFA0-95186F702C54}"/>
          </ac:spMkLst>
        </pc:spChg>
      </pc:sldChg>
      <pc:sldChg chg="modSp new mod">
        <pc:chgData name="Xuejing Yue" userId="bd9301a4-4555-4316-911b-8ee6731d89c7" providerId="ADAL" clId="{38E374BC-421A-0248-8C76-6C400EFB2327}" dt="2023-12-14T21:22:21.814" v="9" actId="207"/>
        <pc:sldMkLst>
          <pc:docMk/>
          <pc:sldMk cId="3021704155" sldId="323"/>
        </pc:sldMkLst>
        <pc:spChg chg="mod">
          <ac:chgData name="Xuejing Yue" userId="bd9301a4-4555-4316-911b-8ee6731d89c7" providerId="ADAL" clId="{38E374BC-421A-0248-8C76-6C400EFB2327}" dt="2023-12-14T21:22:07.146" v="5" actId="20577"/>
          <ac:spMkLst>
            <pc:docMk/>
            <pc:sldMk cId="3021704155" sldId="323"/>
            <ac:spMk id="2" creationId="{0F9123E5-448A-8216-BB59-E4136F9CA0F8}"/>
          </ac:spMkLst>
        </pc:spChg>
        <pc:spChg chg="mod">
          <ac:chgData name="Xuejing Yue" userId="bd9301a4-4555-4316-911b-8ee6731d89c7" providerId="ADAL" clId="{38E374BC-421A-0248-8C76-6C400EFB2327}" dt="2023-12-14T21:22:21.814" v="9" actId="207"/>
          <ac:spMkLst>
            <pc:docMk/>
            <pc:sldMk cId="3021704155" sldId="323"/>
            <ac:spMk id="3" creationId="{5C74FE49-F518-BFEC-9FC1-B93027F8B5A0}"/>
          </ac:spMkLst>
        </pc:spChg>
      </pc:sldChg>
      <pc:sldChg chg="modSp new mod">
        <pc:chgData name="Xuejing Yue" userId="bd9301a4-4555-4316-911b-8ee6731d89c7" providerId="ADAL" clId="{38E374BC-421A-0248-8C76-6C400EFB2327}" dt="2023-12-14T21:23:03.326" v="17" actId="207"/>
        <pc:sldMkLst>
          <pc:docMk/>
          <pc:sldMk cId="2096483897" sldId="324"/>
        </pc:sldMkLst>
        <pc:spChg chg="mod">
          <ac:chgData name="Xuejing Yue" userId="bd9301a4-4555-4316-911b-8ee6731d89c7" providerId="ADAL" clId="{38E374BC-421A-0248-8C76-6C400EFB2327}" dt="2023-12-14T21:23:00.102" v="16" actId="20577"/>
          <ac:spMkLst>
            <pc:docMk/>
            <pc:sldMk cId="2096483897" sldId="324"/>
            <ac:spMk id="2" creationId="{FC4669CA-E33D-300D-468B-656AE506102D}"/>
          </ac:spMkLst>
        </pc:spChg>
        <pc:spChg chg="mod">
          <ac:chgData name="Xuejing Yue" userId="bd9301a4-4555-4316-911b-8ee6731d89c7" providerId="ADAL" clId="{38E374BC-421A-0248-8C76-6C400EFB2327}" dt="2023-12-14T21:23:03.326" v="17" actId="207"/>
          <ac:spMkLst>
            <pc:docMk/>
            <pc:sldMk cId="2096483897" sldId="324"/>
            <ac:spMk id="3" creationId="{6C142AA4-C31E-9FF3-85EE-24160752237E}"/>
          </ac:spMkLst>
        </pc:spChg>
      </pc:sldChg>
      <pc:sldChg chg="modSp new mod">
        <pc:chgData name="Xuejing Yue" userId="bd9301a4-4555-4316-911b-8ee6731d89c7" providerId="ADAL" clId="{38E374BC-421A-0248-8C76-6C400EFB2327}" dt="2023-12-14T21:46:42.957" v="148" actId="113"/>
        <pc:sldMkLst>
          <pc:docMk/>
          <pc:sldMk cId="3924650074" sldId="325"/>
        </pc:sldMkLst>
        <pc:spChg chg="mod">
          <ac:chgData name="Xuejing Yue" userId="bd9301a4-4555-4316-911b-8ee6731d89c7" providerId="ADAL" clId="{38E374BC-421A-0248-8C76-6C400EFB2327}" dt="2023-12-14T21:46:42.957" v="148" actId="113"/>
          <ac:spMkLst>
            <pc:docMk/>
            <pc:sldMk cId="3924650074" sldId="325"/>
            <ac:spMk id="2" creationId="{295953AB-82B8-BD2C-DBDD-B0D71685BC59}"/>
          </ac:spMkLst>
        </pc:spChg>
        <pc:spChg chg="mod">
          <ac:chgData name="Xuejing Yue" userId="bd9301a4-4555-4316-911b-8ee6731d89c7" providerId="ADAL" clId="{38E374BC-421A-0248-8C76-6C400EFB2327}" dt="2023-12-14T21:23:31.250" v="26" actId="207"/>
          <ac:spMkLst>
            <pc:docMk/>
            <pc:sldMk cId="3924650074" sldId="325"/>
            <ac:spMk id="3" creationId="{F3FE14AF-47B7-D866-BFF0-1E9B7045A43E}"/>
          </ac:spMkLst>
        </pc:spChg>
      </pc:sldChg>
      <pc:sldChg chg="modSp add mod">
        <pc:chgData name="Xuejing Yue" userId="bd9301a4-4555-4316-911b-8ee6731d89c7" providerId="ADAL" clId="{38E374BC-421A-0248-8C76-6C400EFB2327}" dt="2023-12-14T21:46:48.946" v="150" actId="113"/>
        <pc:sldMkLst>
          <pc:docMk/>
          <pc:sldMk cId="719946661" sldId="326"/>
        </pc:sldMkLst>
        <pc:spChg chg="mod">
          <ac:chgData name="Xuejing Yue" userId="bd9301a4-4555-4316-911b-8ee6731d89c7" providerId="ADAL" clId="{38E374BC-421A-0248-8C76-6C400EFB2327}" dt="2023-12-14T21:46:46.714" v="149" actId="113"/>
          <ac:spMkLst>
            <pc:docMk/>
            <pc:sldMk cId="719946661" sldId="326"/>
            <ac:spMk id="2" creationId="{0F9123E5-448A-8216-BB59-E4136F9CA0F8}"/>
          </ac:spMkLst>
        </pc:spChg>
        <pc:spChg chg="mod">
          <ac:chgData name="Xuejing Yue" userId="bd9301a4-4555-4316-911b-8ee6731d89c7" providerId="ADAL" clId="{38E374BC-421A-0248-8C76-6C400EFB2327}" dt="2023-12-14T21:46:48.946" v="150" actId="113"/>
          <ac:spMkLst>
            <pc:docMk/>
            <pc:sldMk cId="719946661" sldId="326"/>
            <ac:spMk id="3" creationId="{5C74FE49-F518-BFEC-9FC1-B93027F8B5A0}"/>
          </ac:spMkLst>
        </pc:spChg>
      </pc:sldChg>
      <pc:sldChg chg="modSp new mod">
        <pc:chgData name="Xuejing Yue" userId="bd9301a4-4555-4316-911b-8ee6731d89c7" providerId="ADAL" clId="{38E374BC-421A-0248-8C76-6C400EFB2327}" dt="2023-12-14T21:46:53.927" v="152" actId="113"/>
        <pc:sldMkLst>
          <pc:docMk/>
          <pc:sldMk cId="906955388" sldId="327"/>
        </pc:sldMkLst>
        <pc:spChg chg="mod">
          <ac:chgData name="Xuejing Yue" userId="bd9301a4-4555-4316-911b-8ee6731d89c7" providerId="ADAL" clId="{38E374BC-421A-0248-8C76-6C400EFB2327}" dt="2023-12-14T21:46:53.927" v="152" actId="113"/>
          <ac:spMkLst>
            <pc:docMk/>
            <pc:sldMk cId="906955388" sldId="327"/>
            <ac:spMk id="2" creationId="{A44691F1-98DC-DA4E-2EE8-DBDE58DEFFE7}"/>
          </ac:spMkLst>
        </pc:spChg>
        <pc:spChg chg="mod">
          <ac:chgData name="Xuejing Yue" userId="bd9301a4-4555-4316-911b-8ee6731d89c7" providerId="ADAL" clId="{38E374BC-421A-0248-8C76-6C400EFB2327}" dt="2023-12-14T21:46:52.040" v="151" actId="113"/>
          <ac:spMkLst>
            <pc:docMk/>
            <pc:sldMk cId="906955388" sldId="327"/>
            <ac:spMk id="3" creationId="{FFEC64B4-E4C2-0906-E704-B8E27A299864}"/>
          </ac:spMkLst>
        </pc:spChg>
      </pc:sldChg>
      <pc:sldChg chg="addSp modSp new">
        <pc:chgData name="Xuejing Yue" userId="bd9301a4-4555-4316-911b-8ee6731d89c7" providerId="ADAL" clId="{38E374BC-421A-0248-8C76-6C400EFB2327}" dt="2023-12-14T21:25:22.792" v="59"/>
        <pc:sldMkLst>
          <pc:docMk/>
          <pc:sldMk cId="2207907471" sldId="328"/>
        </pc:sldMkLst>
        <pc:spChg chg="add mod">
          <ac:chgData name="Xuejing Yue" userId="bd9301a4-4555-4316-911b-8ee6731d89c7" providerId="ADAL" clId="{38E374BC-421A-0248-8C76-6C400EFB2327}" dt="2023-12-14T21:25:22.792" v="59"/>
          <ac:spMkLst>
            <pc:docMk/>
            <pc:sldMk cId="2207907471" sldId="328"/>
            <ac:spMk id="2" creationId="{D26DB64D-05A1-4B06-C7C0-1227CE78689F}"/>
          </ac:spMkLst>
        </pc:spChg>
      </pc:sldChg>
      <pc:sldChg chg="modSp new mod">
        <pc:chgData name="Xuejing Yue" userId="bd9301a4-4555-4316-911b-8ee6731d89c7" providerId="ADAL" clId="{38E374BC-421A-0248-8C76-6C400EFB2327}" dt="2023-12-14T21:47:00.550" v="153" actId="113"/>
        <pc:sldMkLst>
          <pc:docMk/>
          <pc:sldMk cId="2885704821" sldId="329"/>
        </pc:sldMkLst>
        <pc:spChg chg="mod">
          <ac:chgData name="Xuejing Yue" userId="bd9301a4-4555-4316-911b-8ee6731d89c7" providerId="ADAL" clId="{38E374BC-421A-0248-8C76-6C400EFB2327}" dt="2023-12-14T21:47:00.550" v="153" actId="113"/>
          <ac:spMkLst>
            <pc:docMk/>
            <pc:sldMk cId="2885704821" sldId="329"/>
            <ac:spMk id="2" creationId="{BA429EE3-9F22-C373-A71C-FC7539FC37CB}"/>
          </ac:spMkLst>
        </pc:spChg>
        <pc:spChg chg="mod">
          <ac:chgData name="Xuejing Yue" userId="bd9301a4-4555-4316-911b-8ee6731d89c7" providerId="ADAL" clId="{38E374BC-421A-0248-8C76-6C400EFB2327}" dt="2023-12-14T21:25:41.116" v="70" actId="20577"/>
          <ac:spMkLst>
            <pc:docMk/>
            <pc:sldMk cId="2885704821" sldId="329"/>
            <ac:spMk id="3" creationId="{61E821D8-0E0A-A3E6-6EE3-2CF88EF62DE6}"/>
          </ac:spMkLst>
        </pc:spChg>
      </pc:sldChg>
      <pc:sldChg chg="modSp new mod">
        <pc:chgData name="Xuejing Yue" userId="bd9301a4-4555-4316-911b-8ee6731d89c7" providerId="ADAL" clId="{38E374BC-421A-0248-8C76-6C400EFB2327}" dt="2023-12-14T21:47:07.075" v="155" actId="113"/>
        <pc:sldMkLst>
          <pc:docMk/>
          <pc:sldMk cId="1144748868" sldId="330"/>
        </pc:sldMkLst>
        <pc:spChg chg="mod">
          <ac:chgData name="Xuejing Yue" userId="bd9301a4-4555-4316-911b-8ee6731d89c7" providerId="ADAL" clId="{38E374BC-421A-0248-8C76-6C400EFB2327}" dt="2023-12-14T21:47:05.084" v="154" actId="113"/>
          <ac:spMkLst>
            <pc:docMk/>
            <pc:sldMk cId="1144748868" sldId="330"/>
            <ac:spMk id="2" creationId="{DC8FF5AA-66DB-13CC-FBB9-98A6BD8561C9}"/>
          </ac:spMkLst>
        </pc:spChg>
        <pc:spChg chg="mod">
          <ac:chgData name="Xuejing Yue" userId="bd9301a4-4555-4316-911b-8ee6731d89c7" providerId="ADAL" clId="{38E374BC-421A-0248-8C76-6C400EFB2327}" dt="2023-12-14T21:47:07.075" v="155" actId="113"/>
          <ac:spMkLst>
            <pc:docMk/>
            <pc:sldMk cId="1144748868" sldId="330"/>
            <ac:spMk id="3" creationId="{CE53FE63-FEE9-EE42-30A5-5DA94661A15D}"/>
          </ac:spMkLst>
        </pc:spChg>
      </pc:sldChg>
      <pc:sldChg chg="addSp delSp modSp new del">
        <pc:chgData name="Xuejing Yue" userId="bd9301a4-4555-4316-911b-8ee6731d89c7" providerId="ADAL" clId="{38E374BC-421A-0248-8C76-6C400EFB2327}" dt="2023-12-14T21:26:25.151" v="91" actId="2696"/>
        <pc:sldMkLst>
          <pc:docMk/>
          <pc:sldMk cId="3329066683" sldId="330"/>
        </pc:sldMkLst>
        <pc:picChg chg="add del mod">
          <ac:chgData name="Xuejing Yue" userId="bd9301a4-4555-4316-911b-8ee6731d89c7" providerId="ADAL" clId="{38E374BC-421A-0248-8C76-6C400EFB2327}" dt="2023-12-14T21:26:08.175" v="89"/>
          <ac:picMkLst>
            <pc:docMk/>
            <pc:sldMk cId="3329066683" sldId="330"/>
            <ac:picMk id="4" creationId="{6EE0DCAF-7564-9309-D75F-280DCCF87FF8}"/>
          </ac:picMkLst>
        </pc:picChg>
      </pc:sldChg>
      <pc:sldChg chg="modSp new mod">
        <pc:chgData name="Xuejing Yue" userId="bd9301a4-4555-4316-911b-8ee6731d89c7" providerId="ADAL" clId="{38E374BC-421A-0248-8C76-6C400EFB2327}" dt="2023-12-14T21:47:12.798" v="157" actId="113"/>
        <pc:sldMkLst>
          <pc:docMk/>
          <pc:sldMk cId="973344560" sldId="331"/>
        </pc:sldMkLst>
        <pc:spChg chg="mod">
          <ac:chgData name="Xuejing Yue" userId="bd9301a4-4555-4316-911b-8ee6731d89c7" providerId="ADAL" clId="{38E374BC-421A-0248-8C76-6C400EFB2327}" dt="2023-12-14T21:47:10.685" v="156" actId="113"/>
          <ac:spMkLst>
            <pc:docMk/>
            <pc:sldMk cId="973344560" sldId="331"/>
            <ac:spMk id="2" creationId="{38D50886-CC62-4E6B-C36C-0C7B18EF5AB7}"/>
          </ac:spMkLst>
        </pc:spChg>
        <pc:spChg chg="mod">
          <ac:chgData name="Xuejing Yue" userId="bd9301a4-4555-4316-911b-8ee6731d89c7" providerId="ADAL" clId="{38E374BC-421A-0248-8C76-6C400EFB2327}" dt="2023-12-14T21:47:12.798" v="157" actId="113"/>
          <ac:spMkLst>
            <pc:docMk/>
            <pc:sldMk cId="973344560" sldId="331"/>
            <ac:spMk id="3" creationId="{F48FC7DA-4DF9-6C76-E556-D8AB6165407F}"/>
          </ac:spMkLst>
        </pc:spChg>
      </pc:sldChg>
      <pc:sldMasterChg chg="modSldLayout">
        <pc:chgData name="Xuejing Yue" userId="bd9301a4-4555-4316-911b-8ee6731d89c7" providerId="ADAL" clId="{38E374BC-421A-0248-8C76-6C400EFB2327}" dt="2023-12-14T21:52:41.212" v="232" actId="14100"/>
        <pc:sldMasterMkLst>
          <pc:docMk/>
          <pc:sldMasterMk cId="3393976546" sldId="2147483672"/>
        </pc:sldMasterMkLst>
        <pc:sldLayoutChg chg="addSp modSp mod">
          <pc:chgData name="Xuejing Yue" userId="bd9301a4-4555-4316-911b-8ee6731d89c7" providerId="ADAL" clId="{38E374BC-421A-0248-8C76-6C400EFB2327}" dt="2023-12-14T21:52:41.212" v="232" actId="14100"/>
          <pc:sldLayoutMkLst>
            <pc:docMk/>
            <pc:sldMasterMk cId="3393976546" sldId="2147483672"/>
            <pc:sldLayoutMk cId="4251626307" sldId="2147483673"/>
          </pc:sldLayoutMkLst>
          <pc:spChg chg="mod">
            <ac:chgData name="Xuejing Yue" userId="bd9301a4-4555-4316-911b-8ee6731d89c7" providerId="ADAL" clId="{38E374BC-421A-0248-8C76-6C400EFB2327}" dt="2023-12-14T21:52:41.212" v="232" actId="14100"/>
            <ac:spMkLst>
              <pc:docMk/>
              <pc:sldMasterMk cId="3393976546" sldId="2147483672"/>
              <pc:sldLayoutMk cId="4251626307" sldId="2147483673"/>
              <ac:spMk id="2" creationId="{BCCFE5E0-24EA-DDCB-E6E8-6F1283E008CF}"/>
            </ac:spMkLst>
          </pc:spChg>
          <pc:spChg chg="mod">
            <ac:chgData name="Xuejing Yue" userId="bd9301a4-4555-4316-911b-8ee6731d89c7" providerId="ADAL" clId="{38E374BC-421A-0248-8C76-6C400EFB2327}" dt="2023-12-14T21:52:38.439" v="231" actId="14100"/>
            <ac:spMkLst>
              <pc:docMk/>
              <pc:sldMasterMk cId="3393976546" sldId="2147483672"/>
              <pc:sldLayoutMk cId="4251626307" sldId="2147483673"/>
              <ac:spMk id="3" creationId="{85FBA0EF-D3E9-E55C-AE65-073436F8D867}"/>
            </ac:spMkLst>
          </pc:spChg>
          <pc:spChg chg="add mod">
            <ac:chgData name="Xuejing Yue" userId="bd9301a4-4555-4316-911b-8ee6731d89c7" providerId="ADAL" clId="{38E374BC-421A-0248-8C76-6C400EFB2327}" dt="2023-12-14T21:52:24.173" v="228" actId="1076"/>
            <ac:spMkLst>
              <pc:docMk/>
              <pc:sldMasterMk cId="3393976546" sldId="2147483672"/>
              <pc:sldLayoutMk cId="4251626307" sldId="2147483673"/>
              <ac:spMk id="7" creationId="{4ED492A3-F040-EDC2-1B50-044AB816E946}"/>
            </ac:spMkLst>
          </pc:spChg>
          <pc:spChg chg="mod">
            <ac:chgData name="Xuejing Yue" userId="bd9301a4-4555-4316-911b-8ee6731d89c7" providerId="ADAL" clId="{38E374BC-421A-0248-8C76-6C400EFB2327}" dt="2023-12-14T21:52:08.420" v="225" actId="14100"/>
            <ac:spMkLst>
              <pc:docMk/>
              <pc:sldMasterMk cId="3393976546" sldId="2147483672"/>
              <pc:sldLayoutMk cId="4251626307" sldId="2147483673"/>
              <ac:spMk id="20" creationId="{4FA2E9B0-647D-D387-89EE-54EC60806A36}"/>
            </ac:spMkLst>
          </pc:spChg>
        </pc:sldLayoutChg>
        <pc:sldLayoutChg chg="modSp">
          <pc:chgData name="Xuejing Yue" userId="bd9301a4-4555-4316-911b-8ee6731d89c7" providerId="ADAL" clId="{38E374BC-421A-0248-8C76-6C400EFB2327}" dt="2023-12-14T21:50:55.848" v="214" actId="1076"/>
          <pc:sldLayoutMkLst>
            <pc:docMk/>
            <pc:sldMasterMk cId="3393976546" sldId="2147483672"/>
            <pc:sldLayoutMk cId="2872199161" sldId="2147483674"/>
          </pc:sldLayoutMkLst>
          <pc:grpChg chg="mod">
            <ac:chgData name="Xuejing Yue" userId="bd9301a4-4555-4316-911b-8ee6731d89c7" providerId="ADAL" clId="{38E374BC-421A-0248-8C76-6C400EFB2327}" dt="2023-12-14T21:50:55.848" v="214" actId="1076"/>
            <ac:grpSpMkLst>
              <pc:docMk/>
              <pc:sldMasterMk cId="3393976546" sldId="2147483672"/>
              <pc:sldLayoutMk cId="2872199161" sldId="2147483674"/>
              <ac:grpSpMk id="7" creationId="{0E85D1BF-961B-0D95-AF49-ED15EEF62B05}"/>
            </ac:grpSpMkLst>
          </pc:grpChg>
          <pc:grpChg chg="mod">
            <ac:chgData name="Xuejing Yue" userId="bd9301a4-4555-4316-911b-8ee6731d89c7" providerId="ADAL" clId="{38E374BC-421A-0248-8C76-6C400EFB2327}" dt="2023-12-14T21:50:55.848" v="214" actId="1076"/>
            <ac:grpSpMkLst>
              <pc:docMk/>
              <pc:sldMasterMk cId="3393976546" sldId="2147483672"/>
              <pc:sldLayoutMk cId="2872199161" sldId="2147483674"/>
              <ac:grpSpMk id="8" creationId="{E9CD4C44-D466-7C64-74FA-32DCDC903BE8}"/>
            </ac:grpSpMkLst>
          </pc:grpChg>
          <pc:picChg chg="mod">
            <ac:chgData name="Xuejing Yue" userId="bd9301a4-4555-4316-911b-8ee6731d89c7" providerId="ADAL" clId="{38E374BC-421A-0248-8C76-6C400EFB2327}" dt="2023-12-14T21:50:55.848" v="214" actId="1076"/>
            <ac:picMkLst>
              <pc:docMk/>
              <pc:sldMasterMk cId="3393976546" sldId="2147483672"/>
              <pc:sldLayoutMk cId="2872199161" sldId="2147483674"/>
              <ac:picMk id="12" creationId="{C7529C64-887E-1909-6889-B7CC11779D53}"/>
            </ac:picMkLst>
          </pc:picChg>
          <pc:picChg chg="mod">
            <ac:chgData name="Xuejing Yue" userId="bd9301a4-4555-4316-911b-8ee6731d89c7" providerId="ADAL" clId="{38E374BC-421A-0248-8C76-6C400EFB2327}" dt="2023-12-14T21:50:55.848" v="214" actId="1076"/>
            <ac:picMkLst>
              <pc:docMk/>
              <pc:sldMasterMk cId="3393976546" sldId="2147483672"/>
              <pc:sldLayoutMk cId="2872199161" sldId="2147483674"/>
              <ac:picMk id="20" creationId="{6CB014DC-13E2-800F-AB96-E350C7771C0A}"/>
            </ac:picMkLst>
          </pc:picChg>
          <pc:cxnChg chg="mod">
            <ac:chgData name="Xuejing Yue" userId="bd9301a4-4555-4316-911b-8ee6731d89c7" providerId="ADAL" clId="{38E374BC-421A-0248-8C76-6C400EFB2327}" dt="2023-12-14T21:50:55.848" v="214" actId="1076"/>
            <ac:cxnSpMkLst>
              <pc:docMk/>
              <pc:sldMasterMk cId="3393976546" sldId="2147483672"/>
              <pc:sldLayoutMk cId="2872199161" sldId="2147483674"/>
              <ac:cxnSpMk id="9" creationId="{1640B369-2146-37E6-6865-E9F5E58A66F6}"/>
            </ac:cxnSpMkLst>
          </pc:cxnChg>
        </pc:sldLayoutChg>
        <pc:sldLayoutChg chg="modSp">
          <pc:chgData name="Xuejing Yue" userId="bd9301a4-4555-4316-911b-8ee6731d89c7" providerId="ADAL" clId="{38E374BC-421A-0248-8C76-6C400EFB2327}" dt="2023-12-14T21:23:45.664" v="28" actId="207"/>
          <pc:sldLayoutMkLst>
            <pc:docMk/>
            <pc:sldMasterMk cId="3393976546" sldId="2147483672"/>
            <pc:sldLayoutMk cId="3057197111" sldId="2147483677"/>
          </pc:sldLayoutMkLst>
          <pc:spChg chg="mod">
            <ac:chgData name="Xuejing Yue" userId="bd9301a4-4555-4316-911b-8ee6731d89c7" providerId="ADAL" clId="{38E374BC-421A-0248-8C76-6C400EFB2327}" dt="2023-12-14T21:23:45.664" v="28" actId="207"/>
            <ac:spMkLst>
              <pc:docMk/>
              <pc:sldMasterMk cId="3393976546" sldId="2147483672"/>
              <pc:sldLayoutMk cId="3057197111" sldId="2147483677"/>
              <ac:spMk id="3" creationId="{155D7FB3-C926-3498-08F9-9BAE47E9992F}"/>
            </ac:spMkLst>
          </pc:spChg>
        </pc:sldLayoutChg>
        <pc:sldLayoutChg chg="modSp">
          <pc:chgData name="Xuejing Yue" userId="bd9301a4-4555-4316-911b-8ee6731d89c7" providerId="ADAL" clId="{38E374BC-421A-0248-8C76-6C400EFB2327}" dt="2023-12-14T21:23:41.728" v="27" actId="207"/>
          <pc:sldLayoutMkLst>
            <pc:docMk/>
            <pc:sldMasterMk cId="3393976546" sldId="2147483672"/>
            <pc:sldLayoutMk cId="3714994315" sldId="2147483678"/>
          </pc:sldLayoutMkLst>
          <pc:spChg chg="mod">
            <ac:chgData name="Xuejing Yue" userId="bd9301a4-4555-4316-911b-8ee6731d89c7" providerId="ADAL" clId="{38E374BC-421A-0248-8C76-6C400EFB2327}" dt="2023-12-14T21:23:41.728" v="27" actId="207"/>
            <ac:spMkLst>
              <pc:docMk/>
              <pc:sldMasterMk cId="3393976546" sldId="2147483672"/>
              <pc:sldLayoutMk cId="3714994315" sldId="2147483678"/>
              <ac:spMk id="3" creationId="{155D7FB3-C926-3498-08F9-9BAE47E9992F}"/>
            </ac:spMkLst>
          </pc:spChg>
        </pc:sldLayoutChg>
        <pc:sldLayoutChg chg="modSp">
          <pc:chgData name="Xuejing Yue" userId="bd9301a4-4555-4316-911b-8ee6731d89c7" providerId="ADAL" clId="{38E374BC-421A-0248-8C76-6C400EFB2327}" dt="2023-12-14T21:23:51.032" v="29" actId="207"/>
          <pc:sldLayoutMkLst>
            <pc:docMk/>
            <pc:sldMasterMk cId="3393976546" sldId="2147483672"/>
            <pc:sldLayoutMk cId="2175241525" sldId="2147483679"/>
          </pc:sldLayoutMkLst>
          <pc:spChg chg="mod">
            <ac:chgData name="Xuejing Yue" userId="bd9301a4-4555-4316-911b-8ee6731d89c7" providerId="ADAL" clId="{38E374BC-421A-0248-8C76-6C400EFB2327}" dt="2023-12-14T21:23:51.032" v="29" actId="207"/>
            <ac:spMkLst>
              <pc:docMk/>
              <pc:sldMasterMk cId="3393976546" sldId="2147483672"/>
              <pc:sldLayoutMk cId="2175241525" sldId="2147483679"/>
              <ac:spMk id="3" creationId="{155D7FB3-C926-3498-08F9-9BAE47E9992F}"/>
            </ac:spMkLst>
          </pc:spChg>
        </pc:sldLayoutChg>
      </pc:sldMasterChg>
    </pc:docChg>
  </pc:docChgLst>
  <pc:docChgLst>
    <pc:chgData name="Feiyu Chen" userId="S::feiyuc@yorku.ca::04d35f13-d910-47e0-bf2c-d6dd6fa77a6c" providerId="AD" clId="Web-{BD2A4F7C-C841-800B-C0E7-518BB6645906}"/>
    <pc:docChg chg="addSld modSld">
      <pc:chgData name="Feiyu Chen" userId="S::feiyuc@yorku.ca::04d35f13-d910-47e0-bf2c-d6dd6fa77a6c" providerId="AD" clId="Web-{BD2A4F7C-C841-800B-C0E7-518BB6645906}" dt="2023-01-18T05:44:48.154" v="297" actId="20577"/>
      <pc:docMkLst>
        <pc:docMk/>
      </pc:docMkLst>
      <pc:sldChg chg="addSp modSp mod setBg">
        <pc:chgData name="Feiyu Chen" userId="S::feiyuc@yorku.ca::04d35f13-d910-47e0-bf2c-d6dd6fa77a6c" providerId="AD" clId="Web-{BD2A4F7C-C841-800B-C0E7-518BB6645906}" dt="2023-01-18T05:44:48.154" v="297" actId="20577"/>
        <pc:sldMkLst>
          <pc:docMk/>
          <pc:sldMk cId="2792954305" sldId="314"/>
        </pc:sldMkLst>
        <pc:spChg chg="mod ord">
          <ac:chgData name="Feiyu Chen" userId="S::feiyuc@yorku.ca::04d35f13-d910-47e0-bf2c-d6dd6fa77a6c" providerId="AD" clId="Web-{BD2A4F7C-C841-800B-C0E7-518BB6645906}" dt="2023-01-18T05:44:38.685" v="295"/>
          <ac:spMkLst>
            <pc:docMk/>
            <pc:sldMk cId="2792954305" sldId="314"/>
            <ac:spMk id="4" creationId="{5795F8BE-8129-0734-55AD-5CCE73983662}"/>
          </ac:spMkLst>
        </pc:spChg>
        <pc:spChg chg="mod">
          <ac:chgData name="Feiyu Chen" userId="S::feiyuc@yorku.ca::04d35f13-d910-47e0-bf2c-d6dd6fa77a6c" providerId="AD" clId="Web-{BD2A4F7C-C841-800B-C0E7-518BB6645906}" dt="2023-01-18T05:44:48.154" v="297" actId="20577"/>
          <ac:spMkLst>
            <pc:docMk/>
            <pc:sldMk cId="2792954305" sldId="314"/>
            <ac:spMk id="8" creationId="{0A2F8BCB-651E-EBBE-FFA0-95186F702C54}"/>
          </ac:spMkLst>
        </pc:spChg>
        <pc:spChg chg="add">
          <ac:chgData name="Feiyu Chen" userId="S::feiyuc@yorku.ca::04d35f13-d910-47e0-bf2c-d6dd6fa77a6c" providerId="AD" clId="Web-{BD2A4F7C-C841-800B-C0E7-518BB6645906}" dt="2023-01-18T05:44:38.685" v="295"/>
          <ac:spMkLst>
            <pc:docMk/>
            <pc:sldMk cId="2792954305" sldId="314"/>
            <ac:spMk id="13" creationId="{19D32F93-50AC-4C46-A5DB-291C60DDB7BD}"/>
          </ac:spMkLst>
        </pc:spChg>
        <pc:spChg chg="add">
          <ac:chgData name="Feiyu Chen" userId="S::feiyuc@yorku.ca::04d35f13-d910-47e0-bf2c-d6dd6fa77a6c" providerId="AD" clId="Web-{BD2A4F7C-C841-800B-C0E7-518BB6645906}" dt="2023-01-18T05:44:38.685" v="295"/>
          <ac:spMkLst>
            <pc:docMk/>
            <pc:sldMk cId="2792954305" sldId="314"/>
            <ac:spMk id="15" creationId="{B9A1D9BC-1455-4308-9ABD-A3F8EDB67AAF}"/>
          </ac:spMkLst>
        </pc:spChg>
        <pc:spChg chg="add">
          <ac:chgData name="Feiyu Chen" userId="S::feiyuc@yorku.ca::04d35f13-d910-47e0-bf2c-d6dd6fa77a6c" providerId="AD" clId="Web-{BD2A4F7C-C841-800B-C0E7-518BB6645906}" dt="2023-01-18T05:44:38.685" v="295"/>
          <ac:spMkLst>
            <pc:docMk/>
            <pc:sldMk cId="2792954305" sldId="314"/>
            <ac:spMk id="17" creationId="{827DC2C4-B485-428A-BF4A-472D2967F47F}"/>
          </ac:spMkLst>
        </pc:spChg>
        <pc:spChg chg="add">
          <ac:chgData name="Feiyu Chen" userId="S::feiyuc@yorku.ca::04d35f13-d910-47e0-bf2c-d6dd6fa77a6c" providerId="AD" clId="Web-{BD2A4F7C-C841-800B-C0E7-518BB6645906}" dt="2023-01-18T05:44:38.685" v="295"/>
          <ac:spMkLst>
            <pc:docMk/>
            <pc:sldMk cId="2792954305" sldId="314"/>
            <ac:spMk id="19" creationId="{4A62647B-1222-407C-8740-5A497612B1F5}"/>
          </ac:spMkLst>
        </pc:spChg>
        <pc:picChg chg="add mod">
          <ac:chgData name="Feiyu Chen" userId="S::feiyuc@yorku.ca::04d35f13-d910-47e0-bf2c-d6dd6fa77a6c" providerId="AD" clId="Web-{BD2A4F7C-C841-800B-C0E7-518BB6645906}" dt="2023-01-18T05:44:38.685" v="295"/>
          <ac:picMkLst>
            <pc:docMk/>
            <pc:sldMk cId="2792954305" sldId="314"/>
            <ac:picMk id="2" creationId="{1D08EF87-1FCD-EDAB-109F-240F74A906AE}"/>
          </ac:picMkLst>
        </pc:picChg>
        <pc:picChg chg="mod ord">
          <ac:chgData name="Feiyu Chen" userId="S::feiyuc@yorku.ca::04d35f13-d910-47e0-bf2c-d6dd6fa77a6c" providerId="AD" clId="Web-{BD2A4F7C-C841-800B-C0E7-518BB6645906}" dt="2023-01-18T05:44:38.685" v="295"/>
          <ac:picMkLst>
            <pc:docMk/>
            <pc:sldMk cId="2792954305" sldId="314"/>
            <ac:picMk id="6" creationId="{9BC73C39-1B74-B3C6-F6FC-C3ADB738BAC7}"/>
          </ac:picMkLst>
        </pc:picChg>
      </pc:sldChg>
      <pc:sldChg chg="addSp modSp new mod setBg">
        <pc:chgData name="Feiyu Chen" userId="S::feiyuc@yorku.ca::04d35f13-d910-47e0-bf2c-d6dd6fa77a6c" providerId="AD" clId="Web-{BD2A4F7C-C841-800B-C0E7-518BB6645906}" dt="2023-01-18T05:22:28.874" v="56"/>
        <pc:sldMkLst>
          <pc:docMk/>
          <pc:sldMk cId="3788765321" sldId="317"/>
        </pc:sldMkLst>
        <pc:spChg chg="mo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2" creationId="{47D6256A-7CAF-6063-3BDF-AD3DB53C4392}"/>
          </ac:spMkLst>
        </pc:spChg>
        <pc:spChg chg="mo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3" creationId="{57AAD4D9-DDD7-0084-A68B-A14F486523CB}"/>
          </ac:spMkLst>
        </pc:spChg>
        <pc:spChg chg="mo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4" creationId="{59AA12E2-97A3-2430-A5BD-9C3CAD0F32D5}"/>
          </ac:spMkLst>
        </pc:spChg>
        <pc:spChg chg="ad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9" creationId="{827B839B-9ADE-406B-8590-F1CAEDED45A1}"/>
          </ac:spMkLst>
        </pc:spChg>
        <pc:spChg chg="ad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11" creationId="{CFE45BF0-46DB-408C-B5F7-7B11716805D4}"/>
          </ac:spMkLst>
        </pc:spChg>
        <pc:spChg chg="ad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13" creationId="{2AEBC8F2-97B1-41B4-93F1-2D289E197FBA}"/>
          </ac:spMkLst>
        </pc:spChg>
        <pc:spChg chg="ad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15" creationId="{472E3A19-F5D5-48FC-BB9C-48C2F68F598B}"/>
          </ac:spMkLst>
        </pc:spChg>
        <pc:spChg chg="ad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17" creationId="{7A62E32F-BB65-43A8-8EB5-92346890E549}"/>
          </ac:spMkLst>
        </pc:spChg>
        <pc:spChg chg="add">
          <ac:chgData name="Feiyu Chen" userId="S::feiyuc@yorku.ca::04d35f13-d910-47e0-bf2c-d6dd6fa77a6c" providerId="AD" clId="Web-{BD2A4F7C-C841-800B-C0E7-518BB6645906}" dt="2023-01-18T05:22:28.874" v="56"/>
          <ac:spMkLst>
            <pc:docMk/>
            <pc:sldMk cId="3788765321" sldId="317"/>
            <ac:spMk id="19" creationId="{14E91B64-9FCC-451E-AFB4-A827D6329367}"/>
          </ac:spMkLst>
        </pc:spChg>
      </pc:sldChg>
      <pc:sldChg chg="addSp delSp modSp new mod setBg">
        <pc:chgData name="Feiyu Chen" userId="S::feiyuc@yorku.ca::04d35f13-d910-47e0-bf2c-d6dd6fa77a6c" providerId="AD" clId="Web-{BD2A4F7C-C841-800B-C0E7-518BB6645906}" dt="2023-01-18T05:34:21.632" v="165" actId="20577"/>
        <pc:sldMkLst>
          <pc:docMk/>
          <pc:sldMk cId="2219428915" sldId="318"/>
        </pc:sldMkLst>
        <pc:spChg chg="mo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2" creationId="{D76A1317-8470-19BD-708C-50529F0145B6}"/>
          </ac:spMkLst>
        </pc:spChg>
        <pc:spChg chg="del mo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3" creationId="{5F3B7207-B66F-DDE3-B82E-881605988E20}"/>
          </ac:spMkLst>
        </pc:spChg>
        <pc:spChg chg="mo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4" creationId="{53B8C013-E354-AD1B-0F84-F15B658187C1}"/>
          </ac:spMkLst>
        </pc:spChg>
        <pc:spChg chg="ad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10" creationId="{BACC6370-2D7E-4714-9D71-7542949D7D5D}"/>
          </ac:spMkLst>
        </pc:spChg>
        <pc:spChg chg="ad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12" creationId="{F68B3F68-107C-434F-AA38-110D5EA91B85}"/>
          </ac:spMkLst>
        </pc:spChg>
        <pc:spChg chg="ad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14" creationId="{AAD0DBB9-1A4B-4391-81D4-CB19F9AB918A}"/>
          </ac:spMkLst>
        </pc:spChg>
        <pc:spChg chg="add">
          <ac:chgData name="Feiyu Chen" userId="S::feiyuc@yorku.ca::04d35f13-d910-47e0-bf2c-d6dd6fa77a6c" providerId="AD" clId="Web-{BD2A4F7C-C841-800B-C0E7-518BB6645906}" dt="2023-01-18T05:33:35.022" v="160"/>
          <ac:spMkLst>
            <pc:docMk/>
            <pc:sldMk cId="2219428915" sldId="318"/>
            <ac:spMk id="16" creationId="{063BBA22-50EA-4C4D-BE05-F1CE4E63AA56}"/>
          </ac:spMkLst>
        </pc:spChg>
        <pc:graphicFrameChg chg="add modGraphic">
          <ac:chgData name="Feiyu Chen" userId="S::feiyuc@yorku.ca::04d35f13-d910-47e0-bf2c-d6dd6fa77a6c" providerId="AD" clId="Web-{BD2A4F7C-C841-800B-C0E7-518BB6645906}" dt="2023-01-18T05:34:21.632" v="165" actId="20577"/>
          <ac:graphicFrameMkLst>
            <pc:docMk/>
            <pc:sldMk cId="2219428915" sldId="318"/>
            <ac:graphicFrameMk id="6" creationId="{C7DA8739-4EDA-171F-0DCB-E37BC17C0A90}"/>
          </ac:graphicFrameMkLst>
        </pc:graphicFrameChg>
      </pc:sldChg>
      <pc:sldChg chg="addSp delSp modSp new mod setBg">
        <pc:chgData name="Feiyu Chen" userId="S::feiyuc@yorku.ca::04d35f13-d910-47e0-bf2c-d6dd6fa77a6c" providerId="AD" clId="Web-{BD2A4F7C-C841-800B-C0E7-518BB6645906}" dt="2023-01-18T05:37:00.868" v="170" actId="20577"/>
        <pc:sldMkLst>
          <pc:docMk/>
          <pc:sldMk cId="2449243604" sldId="319"/>
        </pc:sldMkLst>
        <pc:spChg chg="mod">
          <ac:chgData name="Feiyu Chen" userId="S::feiyuc@yorku.ca::04d35f13-d910-47e0-bf2c-d6dd6fa77a6c" providerId="AD" clId="Web-{BD2A4F7C-C841-800B-C0E7-518BB6645906}" dt="2023-01-18T05:34:36.460" v="166"/>
          <ac:spMkLst>
            <pc:docMk/>
            <pc:sldMk cId="2449243604" sldId="319"/>
            <ac:spMk id="2" creationId="{788F54FC-2BBF-D4AC-F243-34A9AB5DDDEC}"/>
          </ac:spMkLst>
        </pc:spChg>
        <pc:spChg chg="del mod">
          <ac:chgData name="Feiyu Chen" userId="S::feiyuc@yorku.ca::04d35f13-d910-47e0-bf2c-d6dd6fa77a6c" providerId="AD" clId="Web-{BD2A4F7C-C841-800B-C0E7-518BB6645906}" dt="2023-01-18T05:34:36.460" v="166"/>
          <ac:spMkLst>
            <pc:docMk/>
            <pc:sldMk cId="2449243604" sldId="319"/>
            <ac:spMk id="3" creationId="{B53948D2-A62E-46ED-AB94-0FF485D3A580}"/>
          </ac:spMkLst>
        </pc:spChg>
        <pc:spChg chg="mod">
          <ac:chgData name="Feiyu Chen" userId="S::feiyuc@yorku.ca::04d35f13-d910-47e0-bf2c-d6dd6fa77a6c" providerId="AD" clId="Web-{BD2A4F7C-C841-800B-C0E7-518BB6645906}" dt="2023-01-18T05:34:36.460" v="166"/>
          <ac:spMkLst>
            <pc:docMk/>
            <pc:sldMk cId="2449243604" sldId="319"/>
            <ac:spMk id="4" creationId="{8293ED07-3719-BCFE-CC20-A2229C3E7DEE}"/>
          </ac:spMkLst>
        </pc:spChg>
        <pc:spChg chg="add">
          <ac:chgData name="Feiyu Chen" userId="S::feiyuc@yorku.ca::04d35f13-d910-47e0-bf2c-d6dd6fa77a6c" providerId="AD" clId="Web-{BD2A4F7C-C841-800B-C0E7-518BB6645906}" dt="2023-01-18T05:34:36.460" v="166"/>
          <ac:spMkLst>
            <pc:docMk/>
            <pc:sldMk cId="2449243604" sldId="319"/>
            <ac:spMk id="10" creationId="{B819A166-7571-4003-A6B8-B62034C3ED30}"/>
          </ac:spMkLst>
        </pc:spChg>
        <pc:graphicFrameChg chg="add modGraphic">
          <ac:chgData name="Feiyu Chen" userId="S::feiyuc@yorku.ca::04d35f13-d910-47e0-bf2c-d6dd6fa77a6c" providerId="AD" clId="Web-{BD2A4F7C-C841-800B-C0E7-518BB6645906}" dt="2023-01-18T05:37:00.868" v="170" actId="20577"/>
          <ac:graphicFrameMkLst>
            <pc:docMk/>
            <pc:sldMk cId="2449243604" sldId="319"/>
            <ac:graphicFrameMk id="6" creationId="{51AB2399-890C-7296-82AC-98E2360F5666}"/>
          </ac:graphicFrameMkLst>
        </pc:graphicFrameChg>
      </pc:sldChg>
      <pc:sldChg chg="addSp modSp new mod setBg">
        <pc:chgData name="Feiyu Chen" userId="S::feiyuc@yorku.ca::04d35f13-d910-47e0-bf2c-d6dd6fa77a6c" providerId="AD" clId="Web-{BD2A4F7C-C841-800B-C0E7-518BB6645906}" dt="2023-01-18T05:42:15.059" v="290"/>
        <pc:sldMkLst>
          <pc:docMk/>
          <pc:sldMk cId="2288736709" sldId="320"/>
        </pc:sldMkLst>
        <pc:spChg chg="mod">
          <ac:chgData name="Feiyu Chen" userId="S::feiyuc@yorku.ca::04d35f13-d910-47e0-bf2c-d6dd6fa77a6c" providerId="AD" clId="Web-{BD2A4F7C-C841-800B-C0E7-518BB6645906}" dt="2023-01-18T05:42:15.059" v="290"/>
          <ac:spMkLst>
            <pc:docMk/>
            <pc:sldMk cId="2288736709" sldId="320"/>
            <ac:spMk id="2" creationId="{AB46B184-337E-49F0-3336-80509D11C963}"/>
          </ac:spMkLst>
        </pc:spChg>
        <pc:spChg chg="mod">
          <ac:chgData name="Feiyu Chen" userId="S::feiyuc@yorku.ca::04d35f13-d910-47e0-bf2c-d6dd6fa77a6c" providerId="AD" clId="Web-{BD2A4F7C-C841-800B-C0E7-518BB6645906}" dt="2023-01-18T05:42:15.059" v="290"/>
          <ac:spMkLst>
            <pc:docMk/>
            <pc:sldMk cId="2288736709" sldId="320"/>
            <ac:spMk id="3" creationId="{5FB329ED-9E1B-9C74-6FF7-9C19194C753B}"/>
          </ac:spMkLst>
        </pc:spChg>
        <pc:spChg chg="mod">
          <ac:chgData name="Feiyu Chen" userId="S::feiyuc@yorku.ca::04d35f13-d910-47e0-bf2c-d6dd6fa77a6c" providerId="AD" clId="Web-{BD2A4F7C-C841-800B-C0E7-518BB6645906}" dt="2023-01-18T05:42:15.059" v="290"/>
          <ac:spMkLst>
            <pc:docMk/>
            <pc:sldMk cId="2288736709" sldId="320"/>
            <ac:spMk id="4" creationId="{034A1768-A549-217F-DFE9-639B408E1CC8}"/>
          </ac:spMkLst>
        </pc:spChg>
        <pc:spChg chg="add">
          <ac:chgData name="Feiyu Chen" userId="S::feiyuc@yorku.ca::04d35f13-d910-47e0-bf2c-d6dd6fa77a6c" providerId="AD" clId="Web-{BD2A4F7C-C841-800B-C0E7-518BB6645906}" dt="2023-01-18T05:42:15.059" v="290"/>
          <ac:spMkLst>
            <pc:docMk/>
            <pc:sldMk cId="2288736709" sldId="320"/>
            <ac:spMk id="9" creationId="{907EF6B7-1338-4443-8C46-6A318D952DFD}"/>
          </ac:spMkLst>
        </pc:spChg>
        <pc:spChg chg="add">
          <ac:chgData name="Feiyu Chen" userId="S::feiyuc@yorku.ca::04d35f13-d910-47e0-bf2c-d6dd6fa77a6c" providerId="AD" clId="Web-{BD2A4F7C-C841-800B-C0E7-518BB6645906}" dt="2023-01-18T05:42:15.059" v="290"/>
          <ac:spMkLst>
            <pc:docMk/>
            <pc:sldMk cId="2288736709" sldId="320"/>
            <ac:spMk id="11" creationId="{DAAE4CDD-124C-4DCF-9584-B6033B545DD5}"/>
          </ac:spMkLst>
        </pc:spChg>
        <pc:spChg chg="add">
          <ac:chgData name="Feiyu Chen" userId="S::feiyuc@yorku.ca::04d35f13-d910-47e0-bf2c-d6dd6fa77a6c" providerId="AD" clId="Web-{BD2A4F7C-C841-800B-C0E7-518BB6645906}" dt="2023-01-18T05:42:15.059" v="290"/>
          <ac:spMkLst>
            <pc:docMk/>
            <pc:sldMk cId="2288736709" sldId="320"/>
            <ac:spMk id="13" creationId="{081E4A58-353D-44AE-B2FC-2A74E2E400F7}"/>
          </ac:spMkLst>
        </pc:spChg>
      </pc:sldChg>
    </pc:docChg>
  </pc:docChgLst>
  <pc:docChgLst>
    <pc:chgData name="K.Paul Evans" userId="S::pevans@yorku.ca::b3a8d517-c6bd-4621-9df9-ddfdab1576c4" providerId="AD" clId="Web-{581E4C24-72A4-EE83-794B-C67FB82A744B}"/>
    <pc:docChg chg="modSld">
      <pc:chgData name="K.Paul Evans" userId="S::pevans@yorku.ca::b3a8d517-c6bd-4621-9df9-ddfdab1576c4" providerId="AD" clId="Web-{581E4C24-72A4-EE83-794B-C67FB82A744B}" dt="2023-01-16T19:11:57.762" v="33"/>
      <pc:docMkLst>
        <pc:docMk/>
      </pc:docMkLst>
      <pc:sldChg chg="modSp">
        <pc:chgData name="K.Paul Evans" userId="S::pevans@yorku.ca::b3a8d517-c6bd-4621-9df9-ddfdab1576c4" providerId="AD" clId="Web-{581E4C24-72A4-EE83-794B-C67FB82A744B}" dt="2023-01-16T19:11:57.762" v="33"/>
        <pc:sldMkLst>
          <pc:docMk/>
          <pc:sldMk cId="1677694478" sldId="257"/>
        </pc:sldMkLst>
        <pc:graphicFrameChg chg="mod modGraphic">
          <ac:chgData name="K.Paul Evans" userId="S::pevans@yorku.ca::b3a8d517-c6bd-4621-9df9-ddfdab1576c4" providerId="AD" clId="Web-{581E4C24-72A4-EE83-794B-C67FB82A744B}" dt="2023-01-16T19:11:57.762" v="33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Tianxuan Wei" userId="S::wtx1005@yorku.ca::c647e38a-37f7-441c-9dda-b3a9b5c18e65" providerId="AD" clId="Web-{7A66EB25-646C-4477-E264-18FD1C0D73BE}"/>
    <pc:docChg chg="modSld">
      <pc:chgData name="Tianxuan Wei" userId="S::wtx1005@yorku.ca::c647e38a-37f7-441c-9dda-b3a9b5c18e65" providerId="AD" clId="Web-{7A66EB25-646C-4477-E264-18FD1C0D73BE}" dt="2023-07-31T20:31:33.080" v="3"/>
      <pc:docMkLst>
        <pc:docMk/>
      </pc:docMkLst>
      <pc:sldChg chg="modSp">
        <pc:chgData name="Tianxuan Wei" userId="S::wtx1005@yorku.ca::c647e38a-37f7-441c-9dda-b3a9b5c18e65" providerId="AD" clId="Web-{7A66EB25-646C-4477-E264-18FD1C0D73BE}" dt="2023-07-31T20:31:33.080" v="3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7A66EB25-646C-4477-E264-18FD1C0D73BE}" dt="2023-07-31T20:31:33.080" v="3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Junhao Huang" userId="S::hjh98@yorku.ca::851dc54d-57a5-434c-a637-7f01a8993563" providerId="AD" clId="Web-{2D18350B-3433-ADE5-5AD4-130C0064CC18}"/>
    <pc:docChg chg="modSld">
      <pc:chgData name="Junhao Huang" userId="S::hjh98@yorku.ca::851dc54d-57a5-434c-a637-7f01a8993563" providerId="AD" clId="Web-{2D18350B-3433-ADE5-5AD4-130C0064CC18}" dt="2023-03-10T13:37:43.661" v="45"/>
      <pc:docMkLst>
        <pc:docMk/>
      </pc:docMkLst>
      <pc:sldChg chg="modSp">
        <pc:chgData name="Junhao Huang" userId="S::hjh98@yorku.ca::851dc54d-57a5-434c-a637-7f01a8993563" providerId="AD" clId="Web-{2D18350B-3433-ADE5-5AD4-130C0064CC18}" dt="2023-03-10T13:37:21.099" v="23" actId="20577"/>
        <pc:sldMkLst>
          <pc:docMk/>
          <pc:sldMk cId="1893360385" sldId="256"/>
        </pc:sldMkLst>
        <pc:spChg chg="mod">
          <ac:chgData name="Junhao Huang" userId="S::hjh98@yorku.ca::851dc54d-57a5-434c-a637-7f01a8993563" providerId="AD" clId="Web-{2D18350B-3433-ADE5-5AD4-130C0064CC18}" dt="2023-03-10T13:37:21.099" v="23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Junhao Huang" userId="S::hjh98@yorku.ca::851dc54d-57a5-434c-a637-7f01a8993563" providerId="AD" clId="Web-{2D18350B-3433-ADE5-5AD4-130C0064CC18}" dt="2023-03-10T13:37:43.661" v="45"/>
        <pc:sldMkLst>
          <pc:docMk/>
          <pc:sldMk cId="1677694478" sldId="257"/>
        </pc:sldMkLst>
        <pc:graphicFrameChg chg="mod modGraphic">
          <ac:chgData name="Junhao Huang" userId="S::hjh98@yorku.ca::851dc54d-57a5-434c-a637-7f01a8993563" providerId="AD" clId="Web-{2D18350B-3433-ADE5-5AD4-130C0064CC18}" dt="2023-03-10T13:37:43.661" v="4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Tianxuan Wei" userId="S::wtx1005@yorku.ca::c647e38a-37f7-441c-9dda-b3a9b5c18e65" providerId="AD" clId="Web-{6482CC9A-423B-8BDD-9A1D-23FA0516DA6B}"/>
    <pc:docChg chg="modSld">
      <pc:chgData name="Tianxuan Wei" userId="S::wtx1005@yorku.ca::c647e38a-37f7-441c-9dda-b3a9b5c18e65" providerId="AD" clId="Web-{6482CC9A-423B-8BDD-9A1D-23FA0516DA6B}" dt="2023-08-23T15:27:29.732" v="4" actId="20577"/>
      <pc:docMkLst>
        <pc:docMk/>
      </pc:docMkLst>
      <pc:sldChg chg="modSp">
        <pc:chgData name="Tianxuan Wei" userId="S::wtx1005@yorku.ca::c647e38a-37f7-441c-9dda-b3a9b5c18e65" providerId="AD" clId="Web-{6482CC9A-423B-8BDD-9A1D-23FA0516DA6B}" dt="2023-08-23T15:26:00.154" v="1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6482CC9A-423B-8BDD-9A1D-23FA0516DA6B}" dt="2023-08-23T15:26:00.154" v="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">
        <pc:chgData name="Tianxuan Wei" userId="S::wtx1005@yorku.ca::c647e38a-37f7-441c-9dda-b3a9b5c18e65" providerId="AD" clId="Web-{6482CC9A-423B-8BDD-9A1D-23FA0516DA6B}" dt="2023-08-23T15:27:29.732" v="4" actId="20577"/>
        <pc:sldMkLst>
          <pc:docMk/>
          <pc:sldMk cId="2792954305" sldId="314"/>
        </pc:sldMkLst>
        <pc:spChg chg="mod">
          <ac:chgData name="Tianxuan Wei" userId="S::wtx1005@yorku.ca::c647e38a-37f7-441c-9dda-b3a9b5c18e65" providerId="AD" clId="Web-{6482CC9A-423B-8BDD-9A1D-23FA0516DA6B}" dt="2023-08-23T15:27:29.732" v="4" actId="20577"/>
          <ac:spMkLst>
            <pc:docMk/>
            <pc:sldMk cId="2792954305" sldId="314"/>
            <ac:spMk id="8" creationId="{0A2F8BCB-651E-EBBE-FFA0-95186F702C54}"/>
          </ac:spMkLst>
        </pc:spChg>
      </pc:sldChg>
    </pc:docChg>
  </pc:docChgLst>
  <pc:docChgLst>
    <pc:chgData name="Tianxuan Wei" userId="S::wtx1005@yorku.ca::c647e38a-37f7-441c-9dda-b3a9b5c18e65" providerId="AD" clId="Web-{B95E16DF-159B-837B-3555-5381362EEF8B}"/>
    <pc:docChg chg="modSld">
      <pc:chgData name="Tianxuan Wei" userId="S::wtx1005@yorku.ca::c647e38a-37f7-441c-9dda-b3a9b5c18e65" providerId="AD" clId="Web-{B95E16DF-159B-837B-3555-5381362EEF8B}" dt="2023-08-02T14:45:49.528" v="61"/>
      <pc:docMkLst>
        <pc:docMk/>
      </pc:docMkLst>
      <pc:sldChg chg="modSp">
        <pc:chgData name="Tianxuan Wei" userId="S::wtx1005@yorku.ca::c647e38a-37f7-441c-9dda-b3a9b5c18e65" providerId="AD" clId="Web-{B95E16DF-159B-837B-3555-5381362EEF8B}" dt="2023-08-02T14:45:49.528" v="61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B95E16DF-159B-837B-3555-5381362EEF8B}" dt="2023-08-02T14:45:49.528" v="6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4887A36D-A561-6224-82B3-C69619AEF20E}"/>
    <pc:docChg chg="modSld">
      <pc:chgData name="Kunyuan Chen" userId="S::kychen98@yorku.ca::1e9e351a-f2d7-4aba-8ea3-289a960e01f2" providerId="AD" clId="Web-{4887A36D-A561-6224-82B3-C69619AEF20E}" dt="2023-04-04T21:03:36.626" v="1"/>
      <pc:docMkLst>
        <pc:docMk/>
      </pc:docMkLst>
      <pc:sldChg chg="modSp">
        <pc:chgData name="Kunyuan Chen" userId="S::kychen98@yorku.ca::1e9e351a-f2d7-4aba-8ea3-289a960e01f2" providerId="AD" clId="Web-{4887A36D-A561-6224-82B3-C69619AEF20E}" dt="2023-04-04T21:03:36.626" v="1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4887A36D-A561-6224-82B3-C69619AEF20E}" dt="2023-04-04T21:03:36.626" v="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Tianxuan Wei" userId="S::wtx1005@yorku.ca::c647e38a-37f7-441c-9dda-b3a9b5c18e65" providerId="AD" clId="Web-{F5ACFE15-AFE5-C7BF-B8DF-263285A24CBF}"/>
    <pc:docChg chg="modSld">
      <pc:chgData name="Tianxuan Wei" userId="S::wtx1005@yorku.ca::c647e38a-37f7-441c-9dda-b3a9b5c18e65" providerId="AD" clId="Web-{F5ACFE15-AFE5-C7BF-B8DF-263285A24CBF}" dt="2023-07-24T12:55:09.086" v="20" actId="20577"/>
      <pc:docMkLst>
        <pc:docMk/>
      </pc:docMkLst>
      <pc:sldChg chg="modSp">
        <pc:chgData name="Tianxuan Wei" userId="S::wtx1005@yorku.ca::c647e38a-37f7-441c-9dda-b3a9b5c18e65" providerId="AD" clId="Web-{F5ACFE15-AFE5-C7BF-B8DF-263285A24CBF}" dt="2023-07-24T12:55:09.086" v="20" actId="20577"/>
        <pc:sldMkLst>
          <pc:docMk/>
          <pc:sldMk cId="1893360385" sldId="256"/>
        </pc:sldMkLst>
        <pc:spChg chg="mod">
          <ac:chgData name="Tianxuan Wei" userId="S::wtx1005@yorku.ca::c647e38a-37f7-441c-9dda-b3a9b5c18e65" providerId="AD" clId="Web-{F5ACFE15-AFE5-C7BF-B8DF-263285A24CBF}" dt="2023-07-24T12:54:36.649" v="15" actId="2057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Tianxuan Wei" userId="S::wtx1005@yorku.ca::c647e38a-37f7-441c-9dda-b3a9b5c18e65" providerId="AD" clId="Web-{F5ACFE15-AFE5-C7BF-B8DF-263285A24CBF}" dt="2023-07-24T12:55:09.086" v="20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K.Paul Evans" userId="S::pevans@yorku.ca::b3a8d517-c6bd-4621-9df9-ddfdab1576c4" providerId="AD" clId="Web-{202A67B2-4319-E4F2-3137-BEDDB3E31FAC}"/>
    <pc:docChg chg="addSld delSld modSld sldOrd">
      <pc:chgData name="K.Paul Evans" userId="S::pevans@yorku.ca::b3a8d517-c6bd-4621-9df9-ddfdab1576c4" providerId="AD" clId="Web-{202A67B2-4319-E4F2-3137-BEDDB3E31FAC}" dt="2022-12-27T19:37:21.502" v="29" actId="20577"/>
      <pc:docMkLst>
        <pc:docMk/>
      </pc:docMkLst>
      <pc:sldChg chg="new del ord">
        <pc:chgData name="K.Paul Evans" userId="S::pevans@yorku.ca::b3a8d517-c6bd-4621-9df9-ddfdab1576c4" providerId="AD" clId="Web-{202A67B2-4319-E4F2-3137-BEDDB3E31FAC}" dt="2022-12-27T19:34:09.690" v="4"/>
        <pc:sldMkLst>
          <pc:docMk/>
          <pc:sldMk cId="3827891957" sldId="317"/>
        </pc:sldMkLst>
      </pc:sldChg>
      <pc:sldChg chg="new del">
        <pc:chgData name="K.Paul Evans" userId="S::pevans@yorku.ca::b3a8d517-c6bd-4621-9df9-ddfdab1576c4" providerId="AD" clId="Web-{202A67B2-4319-E4F2-3137-BEDDB3E31FAC}" dt="2022-12-27T19:34:11.128" v="5"/>
        <pc:sldMkLst>
          <pc:docMk/>
          <pc:sldMk cId="119511860" sldId="318"/>
        </pc:sldMkLst>
      </pc:sldChg>
      <pc:sldChg chg="new del">
        <pc:chgData name="K.Paul Evans" userId="S::pevans@yorku.ca::b3a8d517-c6bd-4621-9df9-ddfdab1576c4" providerId="AD" clId="Web-{202A67B2-4319-E4F2-3137-BEDDB3E31FAC}" dt="2022-12-27T19:35:38.940" v="10"/>
        <pc:sldMkLst>
          <pc:docMk/>
          <pc:sldMk cId="3376493923" sldId="319"/>
        </pc:sldMkLst>
      </pc:sldChg>
      <pc:sldChg chg="addSp modSp new">
        <pc:chgData name="K.Paul Evans" userId="S::pevans@yorku.ca::b3a8d517-c6bd-4621-9df9-ddfdab1576c4" providerId="AD" clId="Web-{202A67B2-4319-E4F2-3137-BEDDB3E31FAC}" dt="2022-12-27T19:37:21.502" v="29" actId="20577"/>
        <pc:sldMkLst>
          <pc:docMk/>
          <pc:sldMk cId="2594019047" sldId="320"/>
        </pc:sldMkLst>
        <pc:spChg chg="mod">
          <ac:chgData name="K.Paul Evans" userId="S::pevans@yorku.ca::b3a8d517-c6bd-4621-9df9-ddfdab1576c4" providerId="AD" clId="Web-{202A67B2-4319-E4F2-3137-BEDDB3E31FAC}" dt="2022-12-27T19:35:08.518" v="9" actId="20577"/>
          <ac:spMkLst>
            <pc:docMk/>
            <pc:sldMk cId="2594019047" sldId="320"/>
            <ac:spMk id="2" creationId="{A7253297-94C1-3B03-DF61-CC9E29EAC9B0}"/>
          </ac:spMkLst>
        </pc:spChg>
        <pc:spChg chg="add mod">
          <ac:chgData name="K.Paul Evans" userId="S::pevans@yorku.ca::b3a8d517-c6bd-4621-9df9-ddfdab1576c4" providerId="AD" clId="Web-{202A67B2-4319-E4F2-3137-BEDDB3E31FAC}" dt="2022-12-27T19:37:21.502" v="29" actId="20577"/>
          <ac:spMkLst>
            <pc:docMk/>
            <pc:sldMk cId="2594019047" sldId="320"/>
            <ac:spMk id="4" creationId="{E060EB97-B886-2976-D675-AFF3BA2FE865}"/>
          </ac:spMkLst>
        </pc:spChg>
      </pc:sldChg>
    </pc:docChg>
  </pc:docChgLst>
  <pc:docChgLst>
    <pc:chgData name="K.Paul Evans" userId="S::pevans@yorku.ca::b3a8d517-c6bd-4621-9df9-ddfdab1576c4" providerId="AD" clId="Web-{BF33FDC6-6315-12A2-1218-ACD68B13B6F6}"/>
    <pc:docChg chg="modSld">
      <pc:chgData name="K.Paul Evans" userId="S::pevans@yorku.ca::b3a8d517-c6bd-4621-9df9-ddfdab1576c4" providerId="AD" clId="Web-{BF33FDC6-6315-12A2-1218-ACD68B13B6F6}" dt="2023-12-28T14:09:38.749" v="1" actId="20577"/>
      <pc:docMkLst>
        <pc:docMk/>
      </pc:docMkLst>
      <pc:sldChg chg="modSp">
        <pc:chgData name="K.Paul Evans" userId="S::pevans@yorku.ca::b3a8d517-c6bd-4621-9df9-ddfdab1576c4" providerId="AD" clId="Web-{BF33FDC6-6315-12A2-1218-ACD68B13B6F6}" dt="2023-12-28T14:09:38.749" v="1" actId="20577"/>
        <pc:sldMkLst>
          <pc:docMk/>
          <pc:sldMk cId="1893360385" sldId="256"/>
        </pc:sldMkLst>
        <pc:spChg chg="mod">
          <ac:chgData name="K.Paul Evans" userId="S::pevans@yorku.ca::b3a8d517-c6bd-4621-9df9-ddfdab1576c4" providerId="AD" clId="Web-{BF33FDC6-6315-12A2-1218-ACD68B13B6F6}" dt="2023-12-28T14:09:38.749" v="1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Xuejing Yue" userId="S::amyyue@yorku.ca::bd9301a4-4555-4316-911b-8ee6731d89c7" providerId="AD" clId="Web-{77E82FA5-BF64-1E6F-567F-D9AC9780C441}"/>
    <pc:docChg chg="modSld">
      <pc:chgData name="Xuejing Yue" userId="S::amyyue@yorku.ca::bd9301a4-4555-4316-911b-8ee6731d89c7" providerId="AD" clId="Web-{77E82FA5-BF64-1E6F-567F-D9AC9780C441}" dt="2023-12-14T20:11:06.936" v="59"/>
      <pc:docMkLst>
        <pc:docMk/>
      </pc:docMkLst>
      <pc:sldChg chg="modSp">
        <pc:chgData name="Xuejing Yue" userId="S::amyyue@yorku.ca::bd9301a4-4555-4316-911b-8ee6731d89c7" providerId="AD" clId="Web-{77E82FA5-BF64-1E6F-567F-D9AC9780C441}" dt="2023-12-14T20:11:06.936" v="59"/>
        <pc:sldMkLst>
          <pc:docMk/>
          <pc:sldMk cId="1677694478" sldId="257"/>
        </pc:sldMkLst>
        <pc:graphicFrameChg chg="mod modGraphic">
          <ac:chgData name="Xuejing Yue" userId="S::amyyue@yorku.ca::bd9301a4-4555-4316-911b-8ee6731d89c7" providerId="AD" clId="Web-{77E82FA5-BF64-1E6F-567F-D9AC9780C441}" dt="2023-12-14T20:11:06.936" v="59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0695ED9D-7376-E0E5-1437-5D3AA39501E7}"/>
    <pc:docChg chg="modSld">
      <pc:chgData name="Kunyuan Chen" userId="S::kychen98@yorku.ca::1e9e351a-f2d7-4aba-8ea3-289a960e01f2" providerId="AD" clId="Web-{0695ED9D-7376-E0E5-1437-5D3AA39501E7}" dt="2023-04-26T15:57:22.618" v="76"/>
      <pc:docMkLst>
        <pc:docMk/>
      </pc:docMkLst>
      <pc:sldChg chg="modSp">
        <pc:chgData name="Kunyuan Chen" userId="S::kychen98@yorku.ca::1e9e351a-f2d7-4aba-8ea3-289a960e01f2" providerId="AD" clId="Web-{0695ED9D-7376-E0E5-1437-5D3AA39501E7}" dt="2023-04-26T15:57:22.618" v="76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0695ED9D-7376-E0E5-1437-5D3AA39501E7}" dt="2023-04-26T15:57:22.618" v="76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an Zhao" userId="S::zyan21@yorku.ca::d429678c-40bd-40df-9e31-a6de0e643a56" providerId="AD" clId="Web-{8D124931-545D-4CA0-BED3-72FA19E87C50}"/>
    <pc:docChg chg="addSld delSld modSld">
      <pc:chgData name="Yan Zhao" userId="S::zyan21@yorku.ca::d429678c-40bd-40df-9e31-a6de0e643a56" providerId="AD" clId="Web-{8D124931-545D-4CA0-BED3-72FA19E87C50}" dt="2023-01-18T15:47:02.582" v="132" actId="20577"/>
      <pc:docMkLst>
        <pc:docMk/>
      </pc:docMkLst>
      <pc:sldChg chg="new del">
        <pc:chgData name="Yan Zhao" userId="S::zyan21@yorku.ca::d429678c-40bd-40df-9e31-a6de0e643a56" providerId="AD" clId="Web-{8D124931-545D-4CA0-BED3-72FA19E87C50}" dt="2023-01-18T15:43:55.673" v="2"/>
        <pc:sldMkLst>
          <pc:docMk/>
          <pc:sldMk cId="616031996" sldId="321"/>
        </pc:sldMkLst>
      </pc:sldChg>
      <pc:sldChg chg="modSp add replId">
        <pc:chgData name="Yan Zhao" userId="S::zyan21@yorku.ca::d429678c-40bd-40df-9e31-a6de0e643a56" providerId="AD" clId="Web-{8D124931-545D-4CA0-BED3-72FA19E87C50}" dt="2023-01-18T15:47:02.582" v="132" actId="20577"/>
        <pc:sldMkLst>
          <pc:docMk/>
          <pc:sldMk cId="39834858" sldId="322"/>
        </pc:sldMkLst>
        <pc:spChg chg="mod">
          <ac:chgData name="Yan Zhao" userId="S::zyan21@yorku.ca::d429678c-40bd-40df-9e31-a6de0e643a56" providerId="AD" clId="Web-{8D124931-545D-4CA0-BED3-72FA19E87C50}" dt="2023-01-18T15:47:02.582" v="132" actId="20577"/>
          <ac:spMkLst>
            <pc:docMk/>
            <pc:sldMk cId="39834858" sldId="322"/>
            <ac:spMk id="8" creationId="{0A2F8BCB-651E-EBBE-FFA0-95186F702C54}"/>
          </ac:spMkLst>
        </pc:spChg>
      </pc:sldChg>
    </pc:docChg>
  </pc:docChgLst>
  <pc:docChgLst>
    <pc:chgData name="Frank Tawiah" userId="S::fatawiah@yorku.ca::ac82c96a-79dd-424f-9ae8-10975f416b89" providerId="AD" clId="Web-{5BD5D00E-719A-894E-7125-010BC445BFBD}"/>
    <pc:docChg chg="modSld">
      <pc:chgData name="Frank Tawiah" userId="S::fatawiah@yorku.ca::ac82c96a-79dd-424f-9ae8-10975f416b89" providerId="AD" clId="Web-{5BD5D00E-719A-894E-7125-010BC445BFBD}" dt="2022-12-27T14:33:24.097" v="4" actId="20577"/>
      <pc:docMkLst>
        <pc:docMk/>
      </pc:docMkLst>
      <pc:sldChg chg="modSp">
        <pc:chgData name="Frank Tawiah" userId="S::fatawiah@yorku.ca::ac82c96a-79dd-424f-9ae8-10975f416b89" providerId="AD" clId="Web-{5BD5D00E-719A-894E-7125-010BC445BFBD}" dt="2022-12-27T14:31:51.737" v="1" actId="1076"/>
        <pc:sldMkLst>
          <pc:docMk/>
          <pc:sldMk cId="1677694478" sldId="257"/>
        </pc:sldMkLst>
        <pc:graphicFrameChg chg="mod">
          <ac:chgData name="Frank Tawiah" userId="S::fatawiah@yorku.ca::ac82c96a-79dd-424f-9ae8-10975f416b89" providerId="AD" clId="Web-{5BD5D00E-719A-894E-7125-010BC445BFBD}" dt="2022-12-27T14:31:51.737" v="1" actId="1076"/>
          <ac:graphicFrameMkLst>
            <pc:docMk/>
            <pc:sldMk cId="1677694478" sldId="257"/>
            <ac:graphicFrameMk id="6" creationId="{04C3B33B-3D8D-EC3D-3A54-7EF6CF4D7AC2}"/>
          </ac:graphicFrameMkLst>
        </pc:graphicFrameChg>
      </pc:sldChg>
      <pc:sldChg chg="modSp">
        <pc:chgData name="Frank Tawiah" userId="S::fatawiah@yorku.ca::ac82c96a-79dd-424f-9ae8-10975f416b89" providerId="AD" clId="Web-{5BD5D00E-719A-894E-7125-010BC445BFBD}" dt="2022-12-27T14:33:24.097" v="4" actId="20577"/>
        <pc:sldMkLst>
          <pc:docMk/>
          <pc:sldMk cId="776997562" sldId="310"/>
        </pc:sldMkLst>
        <pc:spChg chg="mod">
          <ac:chgData name="Frank Tawiah" userId="S::fatawiah@yorku.ca::ac82c96a-79dd-424f-9ae8-10975f416b89" providerId="AD" clId="Web-{5BD5D00E-719A-894E-7125-010BC445BFBD}" dt="2022-12-27T14:33:24.097" v="4" actId="20577"/>
          <ac:spMkLst>
            <pc:docMk/>
            <pc:sldMk cId="776997562" sldId="310"/>
            <ac:spMk id="2" creationId="{FABCC68B-DC6B-5F26-5BEF-BA8699F47735}"/>
          </ac:spMkLst>
        </pc:spChg>
      </pc:sldChg>
      <pc:sldChg chg="modSp">
        <pc:chgData name="Frank Tawiah" userId="S::fatawiah@yorku.ca::ac82c96a-79dd-424f-9ae8-10975f416b89" providerId="AD" clId="Web-{5BD5D00E-719A-894E-7125-010BC445BFBD}" dt="2022-12-27T14:33:14.925" v="3" actId="20577"/>
        <pc:sldMkLst>
          <pc:docMk/>
          <pc:sldMk cId="412936409" sldId="315"/>
        </pc:sldMkLst>
        <pc:spChg chg="mod">
          <ac:chgData name="Frank Tawiah" userId="S::fatawiah@yorku.ca::ac82c96a-79dd-424f-9ae8-10975f416b89" providerId="AD" clId="Web-{5BD5D00E-719A-894E-7125-010BC445BFBD}" dt="2022-12-27T14:33:14.925" v="3" actId="20577"/>
          <ac:spMkLst>
            <pc:docMk/>
            <pc:sldMk cId="412936409" sldId="315"/>
            <ac:spMk id="8" creationId="{0A2F8BCB-651E-EBBE-FFA0-95186F702C54}"/>
          </ac:spMkLst>
        </pc:spChg>
      </pc:sldChg>
    </pc:docChg>
  </pc:docChgLst>
  <pc:docChgLst>
    <pc:chgData name="Zhijun Xu" userId="S::xuzhijun@yorku.ca::a89ba01b-b2ef-45d7-8c44-d01c51ac55f0" providerId="AD" clId="Web-{6F98CFD4-DFC9-BB2E-851E-1EAFD71B6D29}"/>
    <pc:docChg chg="modSld">
      <pc:chgData name="Zhijun Xu" userId="S::xuzhijun@yorku.ca::a89ba01b-b2ef-45d7-8c44-d01c51ac55f0" providerId="AD" clId="Web-{6F98CFD4-DFC9-BB2E-851E-1EAFD71B6D29}" dt="2023-08-23T04:02:41.494" v="15"/>
      <pc:docMkLst>
        <pc:docMk/>
      </pc:docMkLst>
      <pc:sldChg chg="modSp">
        <pc:chgData name="Zhijun Xu" userId="S::xuzhijun@yorku.ca::a89ba01b-b2ef-45d7-8c44-d01c51ac55f0" providerId="AD" clId="Web-{6F98CFD4-DFC9-BB2E-851E-1EAFD71B6D29}" dt="2023-08-23T04:02:41.494" v="15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6F98CFD4-DFC9-BB2E-851E-1EAFD71B6D29}" dt="2023-08-23T04:02:41.494" v="1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Jingwen Hu" userId="S::huj62@yorku.ca::a9f06894-5dc0-4962-97e2-ce651051d7d3" providerId="AD" clId="Web-{0F38550B-B647-DF71-D9BD-87573DFA25C1}"/>
    <pc:docChg chg="modSld">
      <pc:chgData name="Jingwen Hu" userId="S::huj62@yorku.ca::a9f06894-5dc0-4962-97e2-ce651051d7d3" providerId="AD" clId="Web-{0F38550B-B647-DF71-D9BD-87573DFA25C1}" dt="2023-08-21T13:16:33.060" v="16" actId="20577"/>
      <pc:docMkLst>
        <pc:docMk/>
      </pc:docMkLst>
      <pc:sldChg chg="modSp">
        <pc:chgData name="Jingwen Hu" userId="S::huj62@yorku.ca::a9f06894-5dc0-4962-97e2-ce651051d7d3" providerId="AD" clId="Web-{0F38550B-B647-DF71-D9BD-87573DFA25C1}" dt="2023-08-21T13:15:10.496" v="5"/>
        <pc:sldMkLst>
          <pc:docMk/>
          <pc:sldMk cId="1677694478" sldId="257"/>
        </pc:sldMkLst>
        <pc:graphicFrameChg chg="mod modGraphic">
          <ac:chgData name="Jingwen Hu" userId="S::huj62@yorku.ca::a9f06894-5dc0-4962-97e2-ce651051d7d3" providerId="AD" clId="Web-{0F38550B-B647-DF71-D9BD-87573DFA25C1}" dt="2023-08-21T13:15:10.496" v="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">
        <pc:chgData name="Jingwen Hu" userId="S::huj62@yorku.ca::a9f06894-5dc0-4962-97e2-ce651051d7d3" providerId="AD" clId="Web-{0F38550B-B647-DF71-D9BD-87573DFA25C1}" dt="2023-08-21T13:16:33.060" v="16" actId="20577"/>
        <pc:sldMkLst>
          <pc:docMk/>
          <pc:sldMk cId="2792954305" sldId="314"/>
        </pc:sldMkLst>
        <pc:spChg chg="mod">
          <ac:chgData name="Jingwen Hu" userId="S::huj62@yorku.ca::a9f06894-5dc0-4962-97e2-ce651051d7d3" providerId="AD" clId="Web-{0F38550B-B647-DF71-D9BD-87573DFA25C1}" dt="2023-08-21T13:16:33.060" v="16" actId="20577"/>
          <ac:spMkLst>
            <pc:docMk/>
            <pc:sldMk cId="2792954305" sldId="314"/>
            <ac:spMk id="8" creationId="{0A2F8BCB-651E-EBBE-FFA0-95186F702C54}"/>
          </ac:spMkLst>
        </pc:spChg>
      </pc:sldChg>
    </pc:docChg>
  </pc:docChgLst>
  <pc:docChgLst>
    <pc:chgData name="Jingxin Sun" userId="S::jingxin9@yorku.ca::185bb946-119f-4439-a1e1-0bbcc0481fde" providerId="AD" clId="Web-{AC038902-0CD9-E8A4-E48E-DF3F47DF04EC}"/>
    <pc:docChg chg="modSld">
      <pc:chgData name="Jingxin Sun" userId="S::jingxin9@yorku.ca::185bb946-119f-4439-a1e1-0bbcc0481fde" providerId="AD" clId="Web-{AC038902-0CD9-E8A4-E48E-DF3F47DF04EC}" dt="2023-05-11T20:19:31.137" v="39"/>
      <pc:docMkLst>
        <pc:docMk/>
      </pc:docMkLst>
      <pc:sldChg chg="modSp">
        <pc:chgData name="Jingxin Sun" userId="S::jingxin9@yorku.ca::185bb946-119f-4439-a1e1-0bbcc0481fde" providerId="AD" clId="Web-{AC038902-0CD9-E8A4-E48E-DF3F47DF04EC}" dt="2023-05-11T20:19:31.137" v="39"/>
        <pc:sldMkLst>
          <pc:docMk/>
          <pc:sldMk cId="1677694478" sldId="257"/>
        </pc:sldMkLst>
        <pc:graphicFrameChg chg="mod modGraphic">
          <ac:chgData name="Jingxin Sun" userId="S::jingxin9@yorku.ca::185bb946-119f-4439-a1e1-0bbcc0481fde" providerId="AD" clId="Web-{AC038902-0CD9-E8A4-E48E-DF3F47DF04EC}" dt="2023-05-11T20:19:31.137" v="39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an Zhao" userId="S::zyan21@yorku.ca::d429678c-40bd-40df-9e31-a6de0e643a56" providerId="AD" clId="Web-{22394391-355C-B2C6-08BE-6DAB981FC3B6}"/>
    <pc:docChg chg="modSld">
      <pc:chgData name="Yan Zhao" userId="S::zyan21@yorku.ca::d429678c-40bd-40df-9e31-a6de0e643a56" providerId="AD" clId="Web-{22394391-355C-B2C6-08BE-6DAB981FC3B6}" dt="2023-01-08T22:47:32.001" v="69" actId="20577"/>
      <pc:docMkLst>
        <pc:docMk/>
      </pc:docMkLst>
      <pc:sldChg chg="addSp modSp">
        <pc:chgData name="Yan Zhao" userId="S::zyan21@yorku.ca::d429678c-40bd-40df-9e31-a6de0e643a56" providerId="AD" clId="Web-{22394391-355C-B2C6-08BE-6DAB981FC3B6}" dt="2023-01-08T21:41:15.130" v="19" actId="20577"/>
        <pc:sldMkLst>
          <pc:docMk/>
          <pc:sldMk cId="1893360385" sldId="256"/>
        </pc:sldMkLst>
        <pc:spChg chg="mod">
          <ac:chgData name="Yan Zhao" userId="S::zyan21@yorku.ca::d429678c-40bd-40df-9e31-a6de0e643a56" providerId="AD" clId="Web-{22394391-355C-B2C6-08BE-6DAB981FC3B6}" dt="2023-01-08T21:39:54.709" v="2" actId="20577"/>
          <ac:spMkLst>
            <pc:docMk/>
            <pc:sldMk cId="1893360385" sldId="256"/>
            <ac:spMk id="3" creationId="{9D570E22-F7A3-D043-86AF-296C308A42FD}"/>
          </ac:spMkLst>
        </pc:spChg>
        <pc:spChg chg="add mod">
          <ac:chgData name="Yan Zhao" userId="S::zyan21@yorku.ca::d429678c-40bd-40df-9e31-a6de0e643a56" providerId="AD" clId="Web-{22394391-355C-B2C6-08BE-6DAB981FC3B6}" dt="2023-01-08T21:41:15.130" v="19" actId="20577"/>
          <ac:spMkLst>
            <pc:docMk/>
            <pc:sldMk cId="1893360385" sldId="256"/>
            <ac:spMk id="4" creationId="{A101EC1C-B790-0976-AD42-A73B800ED066}"/>
          </ac:spMkLst>
        </pc:spChg>
      </pc:sldChg>
      <pc:sldChg chg="addSp delSp modSp">
        <pc:chgData name="Yan Zhao" userId="S::zyan21@yorku.ca::d429678c-40bd-40df-9e31-a6de0e643a56" providerId="AD" clId="Web-{22394391-355C-B2C6-08BE-6DAB981FC3B6}" dt="2023-01-08T21:43:16.713" v="32"/>
        <pc:sldMkLst>
          <pc:docMk/>
          <pc:sldMk cId="1677694478" sldId="257"/>
        </pc:sldMkLst>
        <pc:spChg chg="add del mod">
          <ac:chgData name="Yan Zhao" userId="S::zyan21@yorku.ca::d429678c-40bd-40df-9e31-a6de0e643a56" providerId="AD" clId="Web-{22394391-355C-B2C6-08BE-6DAB981FC3B6}" dt="2023-01-08T21:42:44.291" v="25"/>
          <ac:spMkLst>
            <pc:docMk/>
            <pc:sldMk cId="1677694478" sldId="257"/>
            <ac:spMk id="3" creationId="{1325FAD3-1756-4A04-B73C-68EEF3C925A5}"/>
          </ac:spMkLst>
        </pc:spChg>
        <pc:spChg chg="add mod">
          <ac:chgData name="Yan Zhao" userId="S::zyan21@yorku.ca::d429678c-40bd-40df-9e31-a6de0e643a56" providerId="AD" clId="Web-{22394391-355C-B2C6-08BE-6DAB981FC3B6}" dt="2023-01-08T21:43:16.713" v="32"/>
          <ac:spMkLst>
            <pc:docMk/>
            <pc:sldMk cId="1677694478" sldId="257"/>
            <ac:spMk id="10" creationId="{8F86418A-F7EA-57AD-2AA4-5407FF87BBFA}"/>
          </ac:spMkLst>
        </pc:spChg>
        <pc:graphicFrameChg chg="add del mod ord modGraphic">
          <ac:chgData name="Yan Zhao" userId="S::zyan21@yorku.ca::d429678c-40bd-40df-9e31-a6de0e643a56" providerId="AD" clId="Web-{22394391-355C-B2C6-08BE-6DAB981FC3B6}" dt="2023-01-08T21:43:16.713" v="32"/>
          <ac:graphicFrameMkLst>
            <pc:docMk/>
            <pc:sldMk cId="1677694478" sldId="257"/>
            <ac:graphicFrameMk id="5" creationId="{3EABBC72-9C6C-197F-058E-8E4520367CF6}"/>
          </ac:graphicFrameMkLst>
        </pc:graphicFrameChg>
        <pc:graphicFrameChg chg="del mod modGraphic">
          <ac:chgData name="Yan Zhao" userId="S::zyan21@yorku.ca::d429678c-40bd-40df-9e31-a6de0e643a56" providerId="AD" clId="Web-{22394391-355C-B2C6-08BE-6DAB981FC3B6}" dt="2023-01-08T21:42:24.084" v="24"/>
          <ac:graphicFrameMkLst>
            <pc:docMk/>
            <pc:sldMk cId="1677694478" sldId="257"/>
            <ac:graphicFrameMk id="6" creationId="{04C3B33B-3D8D-EC3D-3A54-7EF6CF4D7AC2}"/>
          </ac:graphicFrameMkLst>
        </pc:graphicFrameChg>
        <pc:graphicFrameChg chg="add del mod">
          <ac:chgData name="Yan Zhao" userId="S::zyan21@yorku.ca::d429678c-40bd-40df-9e31-a6de0e643a56" providerId="AD" clId="Web-{22394391-355C-B2C6-08BE-6DAB981FC3B6}" dt="2023-01-08T21:43:13.682" v="31"/>
          <ac:graphicFrameMkLst>
            <pc:docMk/>
            <pc:sldMk cId="1677694478" sldId="257"/>
            <ac:graphicFrameMk id="8" creationId="{CE764D4E-A5D0-4652-DDEF-E14B491A8BB0}"/>
          </ac:graphicFrameMkLst>
        </pc:graphicFrameChg>
      </pc:sldChg>
      <pc:sldChg chg="modSp">
        <pc:chgData name="Yan Zhao" userId="S::zyan21@yorku.ca::d429678c-40bd-40df-9e31-a6de0e643a56" providerId="AD" clId="Web-{22394391-355C-B2C6-08BE-6DAB981FC3B6}" dt="2023-01-08T21:48:00.668" v="41" actId="20577"/>
        <pc:sldMkLst>
          <pc:docMk/>
          <pc:sldMk cId="412936409" sldId="315"/>
        </pc:sldMkLst>
        <pc:spChg chg="mod">
          <ac:chgData name="Yan Zhao" userId="S::zyan21@yorku.ca::d429678c-40bd-40df-9e31-a6de0e643a56" providerId="AD" clId="Web-{22394391-355C-B2C6-08BE-6DAB981FC3B6}" dt="2023-01-08T21:48:00.668" v="41" actId="20577"/>
          <ac:spMkLst>
            <pc:docMk/>
            <pc:sldMk cId="412936409" sldId="315"/>
            <ac:spMk id="8" creationId="{0A2F8BCB-651E-EBBE-FFA0-95186F702C54}"/>
          </ac:spMkLst>
        </pc:spChg>
      </pc:sldChg>
      <pc:sldChg chg="modSp">
        <pc:chgData name="Yan Zhao" userId="S::zyan21@yorku.ca::d429678c-40bd-40df-9e31-a6de0e643a56" providerId="AD" clId="Web-{22394391-355C-B2C6-08BE-6DAB981FC3B6}" dt="2023-01-08T22:47:32.001" v="69" actId="20577"/>
        <pc:sldMkLst>
          <pc:docMk/>
          <pc:sldMk cId="2594019047" sldId="320"/>
        </pc:sldMkLst>
        <pc:spChg chg="mod">
          <ac:chgData name="Yan Zhao" userId="S::zyan21@yorku.ca::d429678c-40bd-40df-9e31-a6de0e643a56" providerId="AD" clId="Web-{22394391-355C-B2C6-08BE-6DAB981FC3B6}" dt="2023-01-08T22:47:32.001" v="69" actId="20577"/>
          <ac:spMkLst>
            <pc:docMk/>
            <pc:sldMk cId="2594019047" sldId="320"/>
            <ac:spMk id="4" creationId="{E060EB97-B886-2976-D675-AFF3BA2FE865}"/>
          </ac:spMkLst>
        </pc:spChg>
      </pc:sldChg>
    </pc:docChg>
  </pc:docChgLst>
  <pc:docChgLst>
    <pc:chgData name="Zhijun Xu" userId="S::xuzhijun@yorku.ca::a89ba01b-b2ef-45d7-8c44-d01c51ac55f0" providerId="AD" clId="Web-{AD835635-6AAB-AD6D-A35C-20B14E2FA416}"/>
    <pc:docChg chg="modSld">
      <pc:chgData name="Zhijun Xu" userId="S::xuzhijun@yorku.ca::a89ba01b-b2ef-45d7-8c44-d01c51ac55f0" providerId="AD" clId="Web-{AD835635-6AAB-AD6D-A35C-20B14E2FA416}" dt="2023-08-22T13:13:43.272" v="15"/>
      <pc:docMkLst>
        <pc:docMk/>
      </pc:docMkLst>
      <pc:sldChg chg="modSp">
        <pc:chgData name="Zhijun Xu" userId="S::xuzhijun@yorku.ca::a89ba01b-b2ef-45d7-8c44-d01c51ac55f0" providerId="AD" clId="Web-{AD835635-6AAB-AD6D-A35C-20B14E2FA416}" dt="2023-08-22T13:13:43.272" v="15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AD835635-6AAB-AD6D-A35C-20B14E2FA416}" dt="2023-08-22T13:13:43.272" v="1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an Zhao" userId="S::zyan21@yorku.ca::d429678c-40bd-40df-9e31-a6de0e643a56" providerId="AD" clId="Web-{F24BBCFA-E0CE-C163-FF3A-B6803DD0E5D9}"/>
    <pc:docChg chg="modSld">
      <pc:chgData name="Yan Zhao" userId="S::zyan21@yorku.ca::d429678c-40bd-40df-9e31-a6de0e643a56" providerId="AD" clId="Web-{F24BBCFA-E0CE-C163-FF3A-B6803DD0E5D9}" dt="2022-11-22T16:36:34.301" v="87" actId="20577"/>
      <pc:docMkLst>
        <pc:docMk/>
      </pc:docMkLst>
      <pc:sldChg chg="modSp">
        <pc:chgData name="Yan Zhao" userId="S::zyan21@yorku.ca::d429678c-40bd-40df-9e31-a6de0e643a56" providerId="AD" clId="Web-{F24BBCFA-E0CE-C163-FF3A-B6803DD0E5D9}" dt="2022-11-22T16:35:47.926" v="83"/>
        <pc:sldMkLst>
          <pc:docMk/>
          <pc:sldMk cId="1677694478" sldId="257"/>
        </pc:sldMkLst>
        <pc:graphicFrameChg chg="mod modGraphic">
          <ac:chgData name="Yan Zhao" userId="S::zyan21@yorku.ca::d429678c-40bd-40df-9e31-a6de0e643a56" providerId="AD" clId="Web-{F24BBCFA-E0CE-C163-FF3A-B6803DD0E5D9}" dt="2022-11-22T16:35:47.926" v="83"/>
          <ac:graphicFrameMkLst>
            <pc:docMk/>
            <pc:sldMk cId="1677694478" sldId="257"/>
            <ac:graphicFrameMk id="6" creationId="{04C3B33B-3D8D-EC3D-3A54-7EF6CF4D7AC2}"/>
          </ac:graphicFrameMkLst>
        </pc:graphicFrameChg>
      </pc:sldChg>
      <pc:sldChg chg="modSp">
        <pc:chgData name="Yan Zhao" userId="S::zyan21@yorku.ca::d429678c-40bd-40df-9e31-a6de0e643a56" providerId="AD" clId="Web-{F24BBCFA-E0CE-C163-FF3A-B6803DD0E5D9}" dt="2022-11-22T16:36:34.301" v="87" actId="20577"/>
        <pc:sldMkLst>
          <pc:docMk/>
          <pc:sldMk cId="2792954305" sldId="314"/>
        </pc:sldMkLst>
        <pc:spChg chg="mod">
          <ac:chgData name="Yan Zhao" userId="S::zyan21@yorku.ca::d429678c-40bd-40df-9e31-a6de0e643a56" providerId="AD" clId="Web-{F24BBCFA-E0CE-C163-FF3A-B6803DD0E5D9}" dt="2022-11-22T16:36:34.301" v="87" actId="20577"/>
          <ac:spMkLst>
            <pc:docMk/>
            <pc:sldMk cId="2792954305" sldId="314"/>
            <ac:spMk id="8" creationId="{0A2F8BCB-651E-EBBE-FFA0-95186F702C54}"/>
          </ac:spMkLst>
        </pc:spChg>
      </pc:sldChg>
    </pc:docChg>
  </pc:docChgLst>
  <pc:docChgLst>
    <pc:chgData name="Zhijun Xu" userId="S::xuzhijun@yorku.ca::a89ba01b-b2ef-45d7-8c44-d01c51ac55f0" providerId="AD" clId="Web-{6BF859EC-BD13-241B-4D96-71CE8302FFBE}"/>
    <pc:docChg chg="modSld">
      <pc:chgData name="Zhijun Xu" userId="S::xuzhijun@yorku.ca::a89ba01b-b2ef-45d7-8c44-d01c51ac55f0" providerId="AD" clId="Web-{6BF859EC-BD13-241B-4D96-71CE8302FFBE}" dt="2023-07-25T13:55:12.435" v="134"/>
      <pc:docMkLst>
        <pc:docMk/>
      </pc:docMkLst>
      <pc:sldChg chg="modSp">
        <pc:chgData name="Zhijun Xu" userId="S::xuzhijun@yorku.ca::a89ba01b-b2ef-45d7-8c44-d01c51ac55f0" providerId="AD" clId="Web-{6BF859EC-BD13-241B-4D96-71CE8302FFBE}" dt="2023-07-25T13:15:15.655" v="19" actId="20577"/>
        <pc:sldMkLst>
          <pc:docMk/>
          <pc:sldMk cId="1893360385" sldId="256"/>
        </pc:sldMkLst>
        <pc:spChg chg="mod">
          <ac:chgData name="Zhijun Xu" userId="S::xuzhijun@yorku.ca::a89ba01b-b2ef-45d7-8c44-d01c51ac55f0" providerId="AD" clId="Web-{6BF859EC-BD13-241B-4D96-71CE8302FFBE}" dt="2023-07-25T13:13:14.829" v="2" actId="2057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Zhijun Xu" userId="S::xuzhijun@yorku.ca::a89ba01b-b2ef-45d7-8c44-d01c51ac55f0" providerId="AD" clId="Web-{6BF859EC-BD13-241B-4D96-71CE8302FFBE}" dt="2023-07-25T13:15:15.655" v="19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Zhijun Xu" userId="S::xuzhijun@yorku.ca::a89ba01b-b2ef-45d7-8c44-d01c51ac55f0" providerId="AD" clId="Web-{6BF859EC-BD13-241B-4D96-71CE8302FFBE}" dt="2023-07-25T13:55:12.435" v="134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6BF859EC-BD13-241B-4D96-71CE8302FFBE}" dt="2023-07-25T13:55:12.435" v="134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Zhijun Xu" userId="S::xuzhijun@yorku.ca::a89ba01b-b2ef-45d7-8c44-d01c51ac55f0" providerId="AD" clId="Web-{3B7F79EE-B6CB-49DB-CF7B-8246B768524C}"/>
    <pc:docChg chg="modSld">
      <pc:chgData name="Zhijun Xu" userId="S::xuzhijun@yorku.ca::a89ba01b-b2ef-45d7-8c44-d01c51ac55f0" providerId="AD" clId="Web-{3B7F79EE-B6CB-49DB-CF7B-8246B768524C}" dt="2023-08-22T03:44:57.480" v="58" actId="20577"/>
      <pc:docMkLst>
        <pc:docMk/>
      </pc:docMkLst>
      <pc:sldChg chg="modSp">
        <pc:chgData name="Zhijun Xu" userId="S::xuzhijun@yorku.ca::a89ba01b-b2ef-45d7-8c44-d01c51ac55f0" providerId="AD" clId="Web-{3B7F79EE-B6CB-49DB-CF7B-8246B768524C}" dt="2023-08-22T03:16:03.100" v="39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3B7F79EE-B6CB-49DB-CF7B-8246B768524C}" dt="2023-08-22T03:16:03.100" v="39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">
        <pc:chgData name="Zhijun Xu" userId="S::xuzhijun@yorku.ca::a89ba01b-b2ef-45d7-8c44-d01c51ac55f0" providerId="AD" clId="Web-{3B7F79EE-B6CB-49DB-CF7B-8246B768524C}" dt="2023-08-22T03:44:57.480" v="58" actId="20577"/>
        <pc:sldMkLst>
          <pc:docMk/>
          <pc:sldMk cId="3831060494" sldId="312"/>
        </pc:sldMkLst>
        <pc:spChg chg="mod">
          <ac:chgData name="Zhijun Xu" userId="S::xuzhijun@yorku.ca::a89ba01b-b2ef-45d7-8c44-d01c51ac55f0" providerId="AD" clId="Web-{3B7F79EE-B6CB-49DB-CF7B-8246B768524C}" dt="2023-08-22T03:44:57.480" v="58" actId="20577"/>
          <ac:spMkLst>
            <pc:docMk/>
            <pc:sldMk cId="3831060494" sldId="312"/>
            <ac:spMk id="8" creationId="{0A2F8BCB-651E-EBBE-FFA0-95186F702C54}"/>
          </ac:spMkLst>
        </pc:spChg>
      </pc:sldChg>
    </pc:docChg>
  </pc:docChgLst>
  <pc:docChgLst>
    <pc:chgData name="Yuxi Lin" userId="S::yuxi0602@yorku.ca::d709170c-c798-41c0-bd18-7f98df19c3c9" providerId="AD" clId="Web-{F2531BA1-3721-40BA-812D-AD122E02A7EF}"/>
    <pc:docChg chg="modSld">
      <pc:chgData name="Yuxi Lin" userId="S::yuxi0602@yorku.ca::d709170c-c798-41c0-bd18-7f98df19c3c9" providerId="AD" clId="Web-{F2531BA1-3721-40BA-812D-AD122E02A7EF}" dt="2023-12-27T15:15:30.872" v="0"/>
      <pc:docMkLst>
        <pc:docMk/>
      </pc:docMkLst>
      <pc:sldChg chg="modSp">
        <pc:chgData name="Yuxi Lin" userId="S::yuxi0602@yorku.ca::d709170c-c798-41c0-bd18-7f98df19c3c9" providerId="AD" clId="Web-{F2531BA1-3721-40BA-812D-AD122E02A7EF}" dt="2023-12-27T15:15:30.872" v="0"/>
        <pc:sldMkLst>
          <pc:docMk/>
          <pc:sldMk cId="1677694478" sldId="257"/>
        </pc:sldMkLst>
        <pc:graphicFrameChg chg="mod modGraphic">
          <ac:chgData name="Yuxi Lin" userId="S::yuxi0602@yorku.ca::d709170c-c798-41c0-bd18-7f98df19c3c9" providerId="AD" clId="Web-{F2531BA1-3721-40BA-812D-AD122E02A7EF}" dt="2023-12-27T15:15:30.872" v="0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13B7835F-8408-0F63-3688-F9383982E9E8}"/>
    <pc:docChg chg="modSld">
      <pc:chgData name="Kunyuan Chen" userId="S::kychen98@yorku.ca::1e9e351a-f2d7-4aba-8ea3-289a960e01f2" providerId="AD" clId="Web-{13B7835F-8408-0F63-3688-F9383982E9E8}" dt="2023-05-02T22:06:43.872" v="5"/>
      <pc:docMkLst>
        <pc:docMk/>
      </pc:docMkLst>
      <pc:sldChg chg="modSp">
        <pc:chgData name="Kunyuan Chen" userId="S::kychen98@yorku.ca::1e9e351a-f2d7-4aba-8ea3-289a960e01f2" providerId="AD" clId="Web-{13B7835F-8408-0F63-3688-F9383982E9E8}" dt="2023-05-02T22:06:43.872" v="5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13B7835F-8408-0F63-3688-F9383982E9E8}" dt="2023-05-02T22:06:43.872" v="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B18F9C3C-C8CE-1C38-EE5E-67421E8F6862}"/>
    <pc:docChg chg="modSld">
      <pc:chgData name="Kunyuan Chen" userId="S::kychen98@yorku.ca::1e9e351a-f2d7-4aba-8ea3-289a960e01f2" providerId="AD" clId="Web-{B18F9C3C-C8CE-1C38-EE5E-67421E8F6862}" dt="2023-03-20T17:14:33.447" v="1"/>
      <pc:docMkLst>
        <pc:docMk/>
      </pc:docMkLst>
      <pc:sldChg chg="modSp">
        <pc:chgData name="Kunyuan Chen" userId="S::kychen98@yorku.ca::1e9e351a-f2d7-4aba-8ea3-289a960e01f2" providerId="AD" clId="Web-{B18F9C3C-C8CE-1C38-EE5E-67421E8F6862}" dt="2023-03-20T17:14:33.447" v="1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B18F9C3C-C8CE-1C38-EE5E-67421E8F6862}" dt="2023-03-20T17:14:33.447" v="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Sonanshi Patel" userId="S::sonanshi@yorku.ca::3e1847df-0374-43cb-accd-dbad4e252312" providerId="AD" clId="Web-{DE79EEE2-D3DB-7DFF-BC5B-111562325137}"/>
    <pc:docChg chg="modSld">
      <pc:chgData name="Sonanshi Patel" userId="S::sonanshi@yorku.ca::3e1847df-0374-43cb-accd-dbad4e252312" providerId="AD" clId="Web-{DE79EEE2-D3DB-7DFF-BC5B-111562325137}" dt="2023-08-12T01:50:51.077" v="50"/>
      <pc:docMkLst>
        <pc:docMk/>
      </pc:docMkLst>
      <pc:sldChg chg="modSp">
        <pc:chgData name="Sonanshi Patel" userId="S::sonanshi@yorku.ca::3e1847df-0374-43cb-accd-dbad4e252312" providerId="AD" clId="Web-{DE79EEE2-D3DB-7DFF-BC5B-111562325137}" dt="2023-08-12T01:50:51.077" v="50"/>
        <pc:sldMkLst>
          <pc:docMk/>
          <pc:sldMk cId="1677694478" sldId="257"/>
        </pc:sldMkLst>
        <pc:graphicFrameChg chg="mod modGraphic">
          <ac:chgData name="Sonanshi Patel" userId="S::sonanshi@yorku.ca::3e1847df-0374-43cb-accd-dbad4e252312" providerId="AD" clId="Web-{DE79EEE2-D3DB-7DFF-BC5B-111562325137}" dt="2023-08-12T01:50:51.077" v="50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0780A47E-5187-675A-DC40-76ACA35BCF2A}"/>
    <pc:docChg chg="modSld">
      <pc:chgData name="Kunyuan Chen" userId="S::kychen98@yorku.ca::1e9e351a-f2d7-4aba-8ea3-289a960e01f2" providerId="AD" clId="Web-{0780A47E-5187-675A-DC40-76ACA35BCF2A}" dt="2023-04-26T13:24:49.151" v="1"/>
      <pc:docMkLst>
        <pc:docMk/>
      </pc:docMkLst>
      <pc:sldChg chg="modSp">
        <pc:chgData name="Kunyuan Chen" userId="S::kychen98@yorku.ca::1e9e351a-f2d7-4aba-8ea3-289a960e01f2" providerId="AD" clId="Web-{0780A47E-5187-675A-DC40-76ACA35BCF2A}" dt="2023-04-26T13:24:49.151" v="1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0780A47E-5187-675A-DC40-76ACA35BCF2A}" dt="2023-04-26T13:24:49.151" v="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uxi Lin" userId="S::yuxi0602@yorku.ca::d709170c-c798-41c0-bd18-7f98df19c3c9" providerId="AD" clId="Web-{BE4B0609-03C3-17BE-38D1-070A7A065348}"/>
    <pc:docChg chg="modSld">
      <pc:chgData name="Yuxi Lin" userId="S::yuxi0602@yorku.ca::d709170c-c798-41c0-bd18-7f98df19c3c9" providerId="AD" clId="Web-{BE4B0609-03C3-17BE-38D1-070A7A065348}" dt="2023-12-01T20:43:16.574" v="22"/>
      <pc:docMkLst>
        <pc:docMk/>
      </pc:docMkLst>
      <pc:sldChg chg="delSp modSp">
        <pc:chgData name="Yuxi Lin" userId="S::yuxi0602@yorku.ca::d709170c-c798-41c0-bd18-7f98df19c3c9" providerId="AD" clId="Web-{BE4B0609-03C3-17BE-38D1-070A7A065348}" dt="2023-12-01T20:42:37.745" v="8"/>
        <pc:sldMkLst>
          <pc:docMk/>
          <pc:sldMk cId="1893360385" sldId="256"/>
        </pc:sldMkLst>
        <pc:spChg chg="mod">
          <ac:chgData name="Yuxi Lin" userId="S::yuxi0602@yorku.ca::d709170c-c798-41c0-bd18-7f98df19c3c9" providerId="AD" clId="Web-{BE4B0609-03C3-17BE-38D1-070A7A065348}" dt="2023-12-01T20:42:21.104" v="7" actId="20577"/>
          <ac:spMkLst>
            <pc:docMk/>
            <pc:sldMk cId="1893360385" sldId="256"/>
            <ac:spMk id="3" creationId="{9D570E22-F7A3-D043-86AF-296C308A42FD}"/>
          </ac:spMkLst>
        </pc:spChg>
        <pc:spChg chg="del">
          <ac:chgData name="Yuxi Lin" userId="S::yuxi0602@yorku.ca::d709170c-c798-41c0-bd18-7f98df19c3c9" providerId="AD" clId="Web-{BE4B0609-03C3-17BE-38D1-070A7A065348}" dt="2023-12-01T20:42:37.745" v="8"/>
          <ac:spMkLst>
            <pc:docMk/>
            <pc:sldMk cId="1893360385" sldId="256"/>
            <ac:spMk id="4" creationId="{A101EC1C-B790-0976-AD42-A73B800ED066}"/>
          </ac:spMkLst>
        </pc:spChg>
      </pc:sldChg>
      <pc:sldChg chg="modSp">
        <pc:chgData name="Yuxi Lin" userId="S::yuxi0602@yorku.ca::d709170c-c798-41c0-bd18-7f98df19c3c9" providerId="AD" clId="Web-{BE4B0609-03C3-17BE-38D1-070A7A065348}" dt="2023-12-01T20:43:16.574" v="22"/>
        <pc:sldMkLst>
          <pc:docMk/>
          <pc:sldMk cId="1677694478" sldId="257"/>
        </pc:sldMkLst>
        <pc:graphicFrameChg chg="mod modGraphic">
          <ac:chgData name="Yuxi Lin" userId="S::yuxi0602@yorku.ca::d709170c-c798-41c0-bd18-7f98df19c3c9" providerId="AD" clId="Web-{BE4B0609-03C3-17BE-38D1-070A7A065348}" dt="2023-12-01T20:43:16.574" v="22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Xuejing Yue" userId="S::amyyue@yorku.ca::bd9301a4-4555-4316-911b-8ee6731d89c7" providerId="AD" clId="Web-{48E95AD5-1D62-10D8-0CCB-0CCE0CE1C038}"/>
    <pc:docChg chg="modSld">
      <pc:chgData name="Xuejing Yue" userId="S::amyyue@yorku.ca::bd9301a4-4555-4316-911b-8ee6731d89c7" providerId="AD" clId="Web-{48E95AD5-1D62-10D8-0CCB-0CCE0CE1C038}" dt="2023-12-14T22:00:38.608" v="23" actId="1076"/>
      <pc:docMkLst>
        <pc:docMk/>
      </pc:docMkLst>
      <pc:sldChg chg="modSp">
        <pc:chgData name="Xuejing Yue" userId="S::amyyue@yorku.ca::bd9301a4-4555-4316-911b-8ee6731d89c7" providerId="AD" clId="Web-{48E95AD5-1D62-10D8-0CCB-0CCE0CE1C038}" dt="2023-12-14T21:59:36.732" v="10" actId="20577"/>
        <pc:sldMkLst>
          <pc:docMk/>
          <pc:sldMk cId="1893360385" sldId="256"/>
        </pc:sldMkLst>
        <pc:spChg chg="mod">
          <ac:chgData name="Xuejing Yue" userId="S::amyyue@yorku.ca::bd9301a4-4555-4316-911b-8ee6731d89c7" providerId="AD" clId="Web-{48E95AD5-1D62-10D8-0CCB-0CCE0CE1C038}" dt="2023-12-14T21:59:36.732" v="10" actId="20577"/>
          <ac:spMkLst>
            <pc:docMk/>
            <pc:sldMk cId="1893360385" sldId="256"/>
            <ac:spMk id="2" creationId="{041261AD-3AF6-8340-8D1C-F07F7EBC2811}"/>
          </ac:spMkLst>
        </pc:spChg>
      </pc:sldChg>
      <pc:sldChg chg="modSp">
        <pc:chgData name="Xuejing Yue" userId="S::amyyue@yorku.ca::bd9301a4-4555-4316-911b-8ee6731d89c7" providerId="AD" clId="Web-{48E95AD5-1D62-10D8-0CCB-0CCE0CE1C038}" dt="2023-12-14T22:00:22.983" v="22" actId="1076"/>
        <pc:sldMkLst>
          <pc:docMk/>
          <pc:sldMk cId="1677694478" sldId="257"/>
        </pc:sldMkLst>
        <pc:graphicFrameChg chg="mod modGraphic">
          <ac:chgData name="Xuejing Yue" userId="S::amyyue@yorku.ca::bd9301a4-4555-4316-911b-8ee6731d89c7" providerId="AD" clId="Web-{48E95AD5-1D62-10D8-0CCB-0CCE0CE1C038}" dt="2023-12-14T22:00:22.983" v="22" actId="1076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">
        <pc:chgData name="Xuejing Yue" userId="S::amyyue@yorku.ca::bd9301a4-4555-4316-911b-8ee6731d89c7" providerId="AD" clId="Web-{48E95AD5-1D62-10D8-0CCB-0CCE0CE1C038}" dt="2023-12-14T21:58:34.810" v="5" actId="1076"/>
        <pc:sldMkLst>
          <pc:docMk/>
          <pc:sldMk cId="3788765321" sldId="317"/>
        </pc:sldMkLst>
        <pc:picChg chg="mod">
          <ac:chgData name="Xuejing Yue" userId="S::amyyue@yorku.ca::bd9301a4-4555-4316-911b-8ee6731d89c7" providerId="AD" clId="Web-{48E95AD5-1D62-10D8-0CCB-0CCE0CE1C038}" dt="2023-12-14T21:58:34.810" v="5" actId="1076"/>
          <ac:picMkLst>
            <pc:docMk/>
            <pc:sldMk cId="3788765321" sldId="317"/>
            <ac:picMk id="5" creationId="{F8D0829F-2D5D-ED85-AE6B-CFE84F6F5641}"/>
          </ac:picMkLst>
        </pc:picChg>
      </pc:sldChg>
      <pc:sldChg chg="modSp">
        <pc:chgData name="Xuejing Yue" userId="S::amyyue@yorku.ca::bd9301a4-4555-4316-911b-8ee6731d89c7" providerId="AD" clId="Web-{48E95AD5-1D62-10D8-0CCB-0CCE0CE1C038}" dt="2023-12-14T22:00:38.608" v="23" actId="1076"/>
        <pc:sldMkLst>
          <pc:docMk/>
          <pc:sldMk cId="2207907471" sldId="328"/>
        </pc:sldMkLst>
        <pc:spChg chg="mod">
          <ac:chgData name="Xuejing Yue" userId="S::amyyue@yorku.ca::bd9301a4-4555-4316-911b-8ee6731d89c7" providerId="AD" clId="Web-{48E95AD5-1D62-10D8-0CCB-0CCE0CE1C038}" dt="2023-12-14T22:00:38.608" v="23" actId="1076"/>
          <ac:spMkLst>
            <pc:docMk/>
            <pc:sldMk cId="2207907471" sldId="328"/>
            <ac:spMk id="2" creationId="{D26DB64D-05A1-4B06-C7C0-1227CE78689F}"/>
          </ac:spMkLst>
        </pc:spChg>
      </pc:sldChg>
    </pc:docChg>
  </pc:docChgLst>
  <pc:docChgLst>
    <pc:chgData name="Kaipeng Zhou" userId="S::zkp724@yorku.ca::5b371c0b-8ac7-43c6-b751-5ae39b0b6ec2" providerId="AD" clId="Web-{1AA33E75-B057-17FF-74C5-4A0A379C1EA5}"/>
    <pc:docChg chg="modSld">
      <pc:chgData name="Kaipeng Zhou" userId="S::zkp724@yorku.ca::5b371c0b-8ac7-43c6-b751-5ae39b0b6ec2" providerId="AD" clId="Web-{1AA33E75-B057-17FF-74C5-4A0A379C1EA5}" dt="2023-08-14T19:46:19.394" v="1"/>
      <pc:docMkLst>
        <pc:docMk/>
      </pc:docMkLst>
      <pc:sldChg chg="modSp">
        <pc:chgData name="Kaipeng Zhou" userId="S::zkp724@yorku.ca::5b371c0b-8ac7-43c6-b751-5ae39b0b6ec2" providerId="AD" clId="Web-{1AA33E75-B057-17FF-74C5-4A0A379C1EA5}" dt="2023-08-14T19:46:19.394" v="1"/>
        <pc:sldMkLst>
          <pc:docMk/>
          <pc:sldMk cId="1677694478" sldId="257"/>
        </pc:sldMkLst>
        <pc:graphicFrameChg chg="mod modGraphic">
          <ac:chgData name="Kaipeng Zhou" userId="S::zkp724@yorku.ca::5b371c0b-8ac7-43c6-b751-5ae39b0b6ec2" providerId="AD" clId="Web-{1AA33E75-B057-17FF-74C5-4A0A379C1EA5}" dt="2023-08-14T19:46:19.394" v="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Sonanshi Patel" userId="S::sonanshi@yorku.ca::3e1847df-0374-43cb-accd-dbad4e252312" providerId="AD" clId="Web-{6A39B614-6FEB-FF4E-5A2E-30B274CA8F85}"/>
    <pc:docChg chg="modSld">
      <pc:chgData name="Sonanshi Patel" userId="S::sonanshi@yorku.ca::3e1847df-0374-43cb-accd-dbad4e252312" providerId="AD" clId="Web-{6A39B614-6FEB-FF4E-5A2E-30B274CA8F85}" dt="2023-07-24T19:48:20.308" v="49"/>
      <pc:docMkLst>
        <pc:docMk/>
      </pc:docMkLst>
      <pc:sldChg chg="modSp">
        <pc:chgData name="Sonanshi Patel" userId="S::sonanshi@yorku.ca::3e1847df-0374-43cb-accd-dbad4e252312" providerId="AD" clId="Web-{6A39B614-6FEB-FF4E-5A2E-30B274CA8F85}" dt="2023-07-24T19:48:20.308" v="49"/>
        <pc:sldMkLst>
          <pc:docMk/>
          <pc:sldMk cId="1677694478" sldId="257"/>
        </pc:sldMkLst>
        <pc:graphicFrameChg chg="mod modGraphic">
          <ac:chgData name="Sonanshi Patel" userId="S::sonanshi@yorku.ca::3e1847df-0374-43cb-accd-dbad4e252312" providerId="AD" clId="Web-{6A39B614-6FEB-FF4E-5A2E-30B274CA8F85}" dt="2023-07-24T19:48:20.308" v="49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an Zhao" userId="S::zyan21@yorku.ca::d429678c-40bd-40df-9e31-a6de0e643a56" providerId="AD" clId="Web-{5C434616-5DF7-F656-7ECE-D0AEC5B99AF7}"/>
    <pc:docChg chg="delSld modSld">
      <pc:chgData name="Yan Zhao" userId="S::zyan21@yorku.ca::d429678c-40bd-40df-9e31-a6de0e643a56" providerId="AD" clId="Web-{5C434616-5DF7-F656-7ECE-D0AEC5B99AF7}" dt="2023-01-09T00:46:04.979" v="31" actId="20577"/>
      <pc:docMkLst>
        <pc:docMk/>
      </pc:docMkLst>
      <pc:sldChg chg="modSp">
        <pc:chgData name="Yan Zhao" userId="S::zyan21@yorku.ca::d429678c-40bd-40df-9e31-a6de0e643a56" providerId="AD" clId="Web-{5C434616-5DF7-F656-7ECE-D0AEC5B99AF7}" dt="2023-01-09T00:46:04.979" v="31" actId="20577"/>
        <pc:sldMkLst>
          <pc:docMk/>
          <pc:sldMk cId="1893360385" sldId="256"/>
        </pc:sldMkLst>
        <pc:spChg chg="mod">
          <ac:chgData name="Yan Zhao" userId="S::zyan21@yorku.ca::d429678c-40bd-40df-9e31-a6de0e643a56" providerId="AD" clId="Web-{5C434616-5DF7-F656-7ECE-D0AEC5B99AF7}" dt="2023-01-09T00:46:04.979" v="31" actId="20577"/>
          <ac:spMkLst>
            <pc:docMk/>
            <pc:sldMk cId="1893360385" sldId="256"/>
            <ac:spMk id="4" creationId="{A101EC1C-B790-0976-AD42-A73B800ED066}"/>
          </ac:spMkLst>
        </pc:spChg>
      </pc:sldChg>
      <pc:sldChg chg="addSp delSp modSp">
        <pc:chgData name="Yan Zhao" userId="S::zyan21@yorku.ca::d429678c-40bd-40df-9e31-a6de0e643a56" providerId="AD" clId="Web-{5C434616-5DF7-F656-7ECE-D0AEC5B99AF7}" dt="2023-01-09T00:13:12.017" v="28"/>
        <pc:sldMkLst>
          <pc:docMk/>
          <pc:sldMk cId="1677694478" sldId="257"/>
        </pc:sldMkLst>
        <pc:spChg chg="add del mod">
          <ac:chgData name="Yan Zhao" userId="S::zyan21@yorku.ca::d429678c-40bd-40df-9e31-a6de0e643a56" providerId="AD" clId="Web-{5C434616-5DF7-F656-7ECE-D0AEC5B99AF7}" dt="2023-01-09T00:10:13.983" v="5"/>
          <ac:spMkLst>
            <pc:docMk/>
            <pc:sldMk cId="1677694478" sldId="257"/>
            <ac:spMk id="5" creationId="{8A6551F9-EA08-CAE4-51D2-4975AADDB9FA}"/>
          </ac:spMkLst>
        </pc:spChg>
        <pc:spChg chg="add del mod">
          <ac:chgData name="Yan Zhao" userId="S::zyan21@yorku.ca::d429678c-40bd-40df-9e31-a6de0e643a56" providerId="AD" clId="Web-{5C434616-5DF7-F656-7ECE-D0AEC5B99AF7}" dt="2023-01-09T00:11:12.109" v="13"/>
          <ac:spMkLst>
            <pc:docMk/>
            <pc:sldMk cId="1677694478" sldId="257"/>
            <ac:spMk id="9" creationId="{DA1FB0D5-079D-2D4A-03AF-E119B3C5A75A}"/>
          </ac:spMkLst>
        </pc:spChg>
        <pc:spChg chg="del">
          <ac:chgData name="Yan Zhao" userId="S::zyan21@yorku.ca::d429678c-40bd-40df-9e31-a6de0e643a56" providerId="AD" clId="Web-{5C434616-5DF7-F656-7ECE-D0AEC5B99AF7}" dt="2023-01-09T00:06:27.823" v="0"/>
          <ac:spMkLst>
            <pc:docMk/>
            <pc:sldMk cId="1677694478" sldId="257"/>
            <ac:spMk id="10" creationId="{8F86418A-F7EA-57AD-2AA4-5407FF87BBFA}"/>
          </ac:spMkLst>
        </pc:spChg>
        <pc:spChg chg="add del mod">
          <ac:chgData name="Yan Zhao" userId="S::zyan21@yorku.ca::d429678c-40bd-40df-9e31-a6de0e643a56" providerId="AD" clId="Web-{5C434616-5DF7-F656-7ECE-D0AEC5B99AF7}" dt="2023-01-09T00:12:43.298" v="23"/>
          <ac:spMkLst>
            <pc:docMk/>
            <pc:sldMk cId="1677694478" sldId="257"/>
            <ac:spMk id="14" creationId="{4A5A28C4-21F9-5B62-4047-A51CF43D44FF}"/>
          </ac:spMkLst>
        </pc:spChg>
        <pc:graphicFrameChg chg="add del mod ord modGraphic">
          <ac:chgData name="Yan Zhao" userId="S::zyan21@yorku.ca::d429678c-40bd-40df-9e31-a6de0e643a56" providerId="AD" clId="Web-{5C434616-5DF7-F656-7ECE-D0AEC5B99AF7}" dt="2023-01-09T00:06:44.698" v="4"/>
          <ac:graphicFrameMkLst>
            <pc:docMk/>
            <pc:sldMk cId="1677694478" sldId="257"/>
            <ac:graphicFrameMk id="3" creationId="{306E0CA6-56FC-66B5-6487-2638F68C3A0D}"/>
          </ac:graphicFrameMkLst>
        </pc:graphicFrameChg>
        <pc:graphicFrameChg chg="add del mod ord modGraphic">
          <ac:chgData name="Yan Zhao" userId="S::zyan21@yorku.ca::d429678c-40bd-40df-9e31-a6de0e643a56" providerId="AD" clId="Web-{5C434616-5DF7-F656-7ECE-D0AEC5B99AF7}" dt="2023-01-09T00:11:10.609" v="12"/>
          <ac:graphicFrameMkLst>
            <pc:docMk/>
            <pc:sldMk cId="1677694478" sldId="257"/>
            <ac:graphicFrameMk id="7" creationId="{99847D09-F789-6A71-DB39-F0EA689B7133}"/>
          </ac:graphicFrameMkLst>
        </pc:graphicFrameChg>
        <pc:graphicFrameChg chg="add del mod ord modGraphic">
          <ac:chgData name="Yan Zhao" userId="S::zyan21@yorku.ca::d429678c-40bd-40df-9e31-a6de0e643a56" providerId="AD" clId="Web-{5C434616-5DF7-F656-7ECE-D0AEC5B99AF7}" dt="2023-01-09T00:12:42.579" v="22"/>
          <ac:graphicFrameMkLst>
            <pc:docMk/>
            <pc:sldMk cId="1677694478" sldId="257"/>
            <ac:graphicFrameMk id="12" creationId="{059300E9-19D4-C43A-F4D6-BC866087F468}"/>
          </ac:graphicFrameMkLst>
        </pc:graphicFrameChg>
        <pc:graphicFrameChg chg="add mod ord modGraphic">
          <ac:chgData name="Yan Zhao" userId="S::zyan21@yorku.ca::d429678c-40bd-40df-9e31-a6de0e643a56" providerId="AD" clId="Web-{5C434616-5DF7-F656-7ECE-D0AEC5B99AF7}" dt="2023-01-09T00:13:12.017" v="28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 del">
        <pc:chgData name="Yan Zhao" userId="S::zyan21@yorku.ca::d429678c-40bd-40df-9e31-a6de0e643a56" providerId="AD" clId="Web-{5C434616-5DF7-F656-7ECE-D0AEC5B99AF7}" dt="2023-01-09T00:45:49.541" v="30"/>
        <pc:sldMkLst>
          <pc:docMk/>
          <pc:sldMk cId="2594019047" sldId="320"/>
        </pc:sldMkLst>
        <pc:spChg chg="mod">
          <ac:chgData name="Yan Zhao" userId="S::zyan21@yorku.ca::d429678c-40bd-40df-9e31-a6de0e643a56" providerId="AD" clId="Web-{5C434616-5DF7-F656-7ECE-D0AEC5B99AF7}" dt="2023-01-09T00:45:22.838" v="29" actId="20577"/>
          <ac:spMkLst>
            <pc:docMk/>
            <pc:sldMk cId="2594019047" sldId="320"/>
            <ac:spMk id="4" creationId="{E060EB97-B886-2976-D675-AFF3BA2FE865}"/>
          </ac:spMkLst>
        </pc:spChg>
      </pc:sldChg>
    </pc:docChg>
  </pc:docChgLst>
  <pc:docChgLst>
    <pc:chgData name="Feiyu Chen" userId="S::feiyuc@yorku.ca::04d35f13-d910-47e0-bf2c-d6dd6fa77a6c" providerId="AD" clId="Web-{CB0A3975-2AC3-E010-E89D-34FD29DD2ABA}"/>
    <pc:docChg chg="modSld">
      <pc:chgData name="Feiyu Chen" userId="S::feiyuc@yorku.ca::04d35f13-d910-47e0-bf2c-d6dd6fa77a6c" providerId="AD" clId="Web-{CB0A3975-2AC3-E010-E89D-34FD29DD2ABA}" dt="2023-01-18T14:45:38.514" v="32" actId="20577"/>
      <pc:docMkLst>
        <pc:docMk/>
      </pc:docMkLst>
      <pc:sldChg chg="modSp">
        <pc:chgData name="Feiyu Chen" userId="S::feiyuc@yorku.ca::04d35f13-d910-47e0-bf2c-d6dd6fa77a6c" providerId="AD" clId="Web-{CB0A3975-2AC3-E010-E89D-34FD29DD2ABA}" dt="2023-01-18T14:45:38.514" v="32" actId="20577"/>
        <pc:sldMkLst>
          <pc:docMk/>
          <pc:sldMk cId="2219428915" sldId="318"/>
        </pc:sldMkLst>
        <pc:spChg chg="mod">
          <ac:chgData name="Feiyu Chen" userId="S::feiyuc@yorku.ca::04d35f13-d910-47e0-bf2c-d6dd6fa77a6c" providerId="AD" clId="Web-{CB0A3975-2AC3-E010-E89D-34FD29DD2ABA}" dt="2023-01-18T14:45:38.514" v="32" actId="20577"/>
          <ac:spMkLst>
            <pc:docMk/>
            <pc:sldMk cId="2219428915" sldId="318"/>
            <ac:spMk id="2" creationId="{D76A1317-8470-19BD-708C-50529F0145B6}"/>
          </ac:spMkLst>
        </pc:spChg>
      </pc:sldChg>
      <pc:sldChg chg="modSp">
        <pc:chgData name="Feiyu Chen" userId="S::feiyuc@yorku.ca::04d35f13-d910-47e0-bf2c-d6dd6fa77a6c" providerId="AD" clId="Web-{CB0A3975-2AC3-E010-E89D-34FD29DD2ABA}" dt="2023-01-18T14:45:30.295" v="31" actId="20577"/>
        <pc:sldMkLst>
          <pc:docMk/>
          <pc:sldMk cId="2288736709" sldId="320"/>
        </pc:sldMkLst>
        <pc:spChg chg="mod">
          <ac:chgData name="Feiyu Chen" userId="S::feiyuc@yorku.ca::04d35f13-d910-47e0-bf2c-d6dd6fa77a6c" providerId="AD" clId="Web-{CB0A3975-2AC3-E010-E89D-34FD29DD2ABA}" dt="2023-01-18T14:45:30.295" v="31" actId="20577"/>
          <ac:spMkLst>
            <pc:docMk/>
            <pc:sldMk cId="2288736709" sldId="320"/>
            <ac:spMk id="3" creationId="{5FB329ED-9E1B-9C74-6FF7-9C19194C753B}"/>
          </ac:spMkLst>
        </pc:spChg>
      </pc:sldChg>
    </pc:docChg>
  </pc:docChgLst>
  <pc:docChgLst>
    <pc:chgData name="Damilola Atekoja" userId="S::dammy07@yorku.ca::693f1deb-128a-4756-b97b-7dda2cb7cd73" providerId="AD" clId="Web-{E3F71577-E43C-CAC8-AC85-636333FA452A}"/>
    <pc:docChg chg="modSld">
      <pc:chgData name="Damilola Atekoja" userId="S::dammy07@yorku.ca::693f1deb-128a-4756-b97b-7dda2cb7cd73" providerId="AD" clId="Web-{E3F71577-E43C-CAC8-AC85-636333FA452A}" dt="2023-04-24T05:03:57.028" v="3"/>
      <pc:docMkLst>
        <pc:docMk/>
      </pc:docMkLst>
      <pc:sldChg chg="modSp">
        <pc:chgData name="Damilola Atekoja" userId="S::dammy07@yorku.ca::693f1deb-128a-4756-b97b-7dda2cb7cd73" providerId="AD" clId="Web-{E3F71577-E43C-CAC8-AC85-636333FA452A}" dt="2023-04-24T05:03:57.028" v="3"/>
        <pc:sldMkLst>
          <pc:docMk/>
          <pc:sldMk cId="1677694478" sldId="257"/>
        </pc:sldMkLst>
        <pc:graphicFrameChg chg="mod modGraphic">
          <ac:chgData name="Damilola Atekoja" userId="S::dammy07@yorku.ca::693f1deb-128a-4756-b97b-7dda2cb7cd73" providerId="AD" clId="Web-{E3F71577-E43C-CAC8-AC85-636333FA452A}" dt="2023-04-24T05:03:57.028" v="3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.Paul Evans" userId="S::pevans@yorku.ca::b3a8d517-c6bd-4621-9df9-ddfdab1576c4" providerId="AD" clId="Web-{E7E5A85C-8960-AA09-4552-FCDE511F06F2}"/>
    <pc:docChg chg="modSld sldOrd">
      <pc:chgData name="K.Paul Evans" userId="S::pevans@yorku.ca::b3a8d517-c6bd-4621-9df9-ddfdab1576c4" providerId="AD" clId="Web-{E7E5A85C-8960-AA09-4552-FCDE511F06F2}" dt="2024-01-05T14:46:37.388" v="8"/>
      <pc:docMkLst>
        <pc:docMk/>
      </pc:docMkLst>
      <pc:sldChg chg="ord">
        <pc:chgData name="K.Paul Evans" userId="S::pevans@yorku.ca::b3a8d517-c6bd-4621-9df9-ddfdab1576c4" providerId="AD" clId="Web-{E7E5A85C-8960-AA09-4552-FCDE511F06F2}" dt="2024-01-05T09:01:55.313" v="6"/>
        <pc:sldMkLst>
          <pc:docMk/>
          <pc:sldMk cId="1677694478" sldId="257"/>
        </pc:sldMkLst>
      </pc:sldChg>
      <pc:sldChg chg="modSp">
        <pc:chgData name="K.Paul Evans" userId="S::pevans@yorku.ca::b3a8d517-c6bd-4621-9df9-ddfdab1576c4" providerId="AD" clId="Web-{E7E5A85C-8960-AA09-4552-FCDE511F06F2}" dt="2024-01-05T09:01:46.516" v="5" actId="20577"/>
        <pc:sldMkLst>
          <pc:docMk/>
          <pc:sldMk cId="3021704155" sldId="323"/>
        </pc:sldMkLst>
        <pc:spChg chg="mod">
          <ac:chgData name="K.Paul Evans" userId="S::pevans@yorku.ca::b3a8d517-c6bd-4621-9df9-ddfdab1576c4" providerId="AD" clId="Web-{E7E5A85C-8960-AA09-4552-FCDE511F06F2}" dt="2024-01-05T09:01:46.516" v="5" actId="20577"/>
          <ac:spMkLst>
            <pc:docMk/>
            <pc:sldMk cId="3021704155" sldId="323"/>
            <ac:spMk id="3" creationId="{5C74FE49-F518-BFEC-9FC1-B93027F8B5A0}"/>
          </ac:spMkLst>
        </pc:spChg>
      </pc:sldChg>
      <pc:sldChg chg="ord">
        <pc:chgData name="K.Paul Evans" userId="S::pevans@yorku.ca::b3a8d517-c6bd-4621-9df9-ddfdab1576c4" providerId="AD" clId="Web-{E7E5A85C-8960-AA09-4552-FCDE511F06F2}" dt="2024-01-05T14:46:37.388" v="8"/>
        <pc:sldMkLst>
          <pc:docMk/>
          <pc:sldMk cId="3924650074" sldId="325"/>
        </pc:sldMkLst>
      </pc:sldChg>
    </pc:docChg>
  </pc:docChgLst>
  <pc:docChgLst>
    <pc:chgData name="Yuxi Lin" userId="S::yuxi0602@yorku.ca::d709170c-c798-41c0-bd18-7f98df19c3c9" providerId="AD" clId="Web-{1B353E29-DAA0-6CD4-A462-8208255A113B}"/>
    <pc:docChg chg="modSld">
      <pc:chgData name="Yuxi Lin" userId="S::yuxi0602@yorku.ca::d709170c-c798-41c0-bd18-7f98df19c3c9" providerId="AD" clId="Web-{1B353E29-DAA0-6CD4-A462-8208255A113B}" dt="2023-12-01T17:47:04.953" v="25" actId="20577"/>
      <pc:docMkLst>
        <pc:docMk/>
      </pc:docMkLst>
      <pc:sldChg chg="modSp">
        <pc:chgData name="Yuxi Lin" userId="S::yuxi0602@yorku.ca::d709170c-c798-41c0-bd18-7f98df19c3c9" providerId="AD" clId="Web-{1B353E29-DAA0-6CD4-A462-8208255A113B}" dt="2023-12-01T17:47:04.953" v="25" actId="20577"/>
        <pc:sldMkLst>
          <pc:docMk/>
          <pc:sldMk cId="1893360385" sldId="256"/>
        </pc:sldMkLst>
        <pc:spChg chg="mod">
          <ac:chgData name="Yuxi Lin" userId="S::yuxi0602@yorku.ca::d709170c-c798-41c0-bd18-7f98df19c3c9" providerId="AD" clId="Web-{1B353E29-DAA0-6CD4-A462-8208255A113B}" dt="2023-11-28T22:20:18.758" v="1" actId="2057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Yuxi Lin" userId="S::yuxi0602@yorku.ca::d709170c-c798-41c0-bd18-7f98df19c3c9" providerId="AD" clId="Web-{1B353E29-DAA0-6CD4-A462-8208255A113B}" dt="2023-12-01T17:47:04.953" v="25" actId="20577"/>
          <ac:spMkLst>
            <pc:docMk/>
            <pc:sldMk cId="1893360385" sldId="256"/>
            <ac:spMk id="3" creationId="{9D570E22-F7A3-D043-86AF-296C308A42FD}"/>
          </ac:spMkLst>
        </pc:spChg>
      </pc:sldChg>
      <pc:sldChg chg="modSp">
        <pc:chgData name="Yuxi Lin" userId="S::yuxi0602@yorku.ca::d709170c-c798-41c0-bd18-7f98df19c3c9" providerId="AD" clId="Web-{1B353E29-DAA0-6CD4-A462-8208255A113B}" dt="2023-11-28T22:21:14.352" v="14"/>
        <pc:sldMkLst>
          <pc:docMk/>
          <pc:sldMk cId="1677694478" sldId="257"/>
        </pc:sldMkLst>
        <pc:graphicFrameChg chg="mod modGraphic">
          <ac:chgData name="Yuxi Lin" userId="S::yuxi0602@yorku.ca::d709170c-c798-41c0-bd18-7f98df19c3c9" providerId="AD" clId="Web-{1B353E29-DAA0-6CD4-A462-8208255A113B}" dt="2023-11-28T22:21:14.352" v="14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aipeng Zhou" userId="S::zkp724@yorku.ca::5b371c0b-8ac7-43c6-b751-5ae39b0b6ec2" providerId="AD" clId="Web-{7207738A-A62E-41C6-5643-2AC373C5A36A}"/>
    <pc:docChg chg="modSld">
      <pc:chgData name="Kaipeng Zhou" userId="S::zkp724@yorku.ca::5b371c0b-8ac7-43c6-b751-5ae39b0b6ec2" providerId="AD" clId="Web-{7207738A-A62E-41C6-5643-2AC373C5A36A}" dt="2023-07-31T13:21:46.888" v="45"/>
      <pc:docMkLst>
        <pc:docMk/>
      </pc:docMkLst>
      <pc:sldChg chg="modSp">
        <pc:chgData name="Kaipeng Zhou" userId="S::zkp724@yorku.ca::5b371c0b-8ac7-43c6-b751-5ae39b0b6ec2" providerId="AD" clId="Web-{7207738A-A62E-41C6-5643-2AC373C5A36A}" dt="2023-07-31T13:21:46.888" v="45"/>
        <pc:sldMkLst>
          <pc:docMk/>
          <pc:sldMk cId="1677694478" sldId="257"/>
        </pc:sldMkLst>
        <pc:graphicFrameChg chg="mod modGraphic">
          <ac:chgData name="Kaipeng Zhou" userId="S::zkp724@yorku.ca::5b371c0b-8ac7-43c6-b751-5ae39b0b6ec2" providerId="AD" clId="Web-{7207738A-A62E-41C6-5643-2AC373C5A36A}" dt="2023-07-31T13:21:46.888" v="4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Lu Zhang" userId="S::alululu@yorku.ca::552d53f6-e3b9-491c-a06e-a6d8cbfc0a4a" providerId="AD" clId="Web-{F7FFFBDD-B2C6-EB79-1815-6C6AD8897B9E}"/>
    <pc:docChg chg="modSld">
      <pc:chgData name="Lu Zhang" userId="S::alululu@yorku.ca::552d53f6-e3b9-491c-a06e-a6d8cbfc0a4a" providerId="AD" clId="Web-{F7FFFBDD-B2C6-EB79-1815-6C6AD8897B9E}" dt="2023-03-13T19:27:49.963" v="5" actId="20577"/>
      <pc:docMkLst>
        <pc:docMk/>
      </pc:docMkLst>
      <pc:sldChg chg="modSp">
        <pc:chgData name="Lu Zhang" userId="S::alululu@yorku.ca::552d53f6-e3b9-491c-a06e-a6d8cbfc0a4a" providerId="AD" clId="Web-{F7FFFBDD-B2C6-EB79-1815-6C6AD8897B9E}" dt="2023-03-13T19:27:49.963" v="5" actId="20577"/>
        <pc:sldMkLst>
          <pc:docMk/>
          <pc:sldMk cId="1893360385" sldId="256"/>
        </pc:sldMkLst>
        <pc:spChg chg="mod">
          <ac:chgData name="Lu Zhang" userId="S::alululu@yorku.ca::552d53f6-e3b9-491c-a06e-a6d8cbfc0a4a" providerId="AD" clId="Web-{F7FFFBDD-B2C6-EB79-1815-6C6AD8897B9E}" dt="2023-03-13T19:27:49.963" v="5" actId="20577"/>
          <ac:spMkLst>
            <pc:docMk/>
            <pc:sldMk cId="1893360385" sldId="256"/>
            <ac:spMk id="2" creationId="{041261AD-3AF6-8340-8D1C-F07F7EBC2811}"/>
          </ac:spMkLst>
        </pc:spChg>
        <pc:spChg chg="mod">
          <ac:chgData name="Lu Zhang" userId="S::alululu@yorku.ca::552d53f6-e3b9-491c-a06e-a6d8cbfc0a4a" providerId="AD" clId="Web-{F7FFFBDD-B2C6-EB79-1815-6C6AD8897B9E}" dt="2023-03-13T19:27:02.744" v="4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Sonanshi Patel" userId="S::sonanshi@yorku.ca::3e1847df-0374-43cb-accd-dbad4e252312" providerId="AD" clId="Web-{1DF03F86-9D5A-2EEF-A9E8-39267ED8785E}"/>
    <pc:docChg chg="modSld">
      <pc:chgData name="Sonanshi Patel" userId="S::sonanshi@yorku.ca::3e1847df-0374-43cb-accd-dbad4e252312" providerId="AD" clId="Web-{1DF03F86-9D5A-2EEF-A9E8-39267ED8785E}" dt="2023-08-21T16:13:28.552" v="0"/>
      <pc:docMkLst>
        <pc:docMk/>
      </pc:docMkLst>
      <pc:sldChg chg="modSp">
        <pc:chgData name="Sonanshi Patel" userId="S::sonanshi@yorku.ca::3e1847df-0374-43cb-accd-dbad4e252312" providerId="AD" clId="Web-{1DF03F86-9D5A-2EEF-A9E8-39267ED8785E}" dt="2023-08-21T16:13:28.552" v="0"/>
        <pc:sldMkLst>
          <pc:docMk/>
          <pc:sldMk cId="1677694478" sldId="257"/>
        </pc:sldMkLst>
        <pc:graphicFrameChg chg="modGraphic">
          <ac:chgData name="Sonanshi Patel" userId="S::sonanshi@yorku.ca::3e1847df-0374-43cb-accd-dbad4e252312" providerId="AD" clId="Web-{1DF03F86-9D5A-2EEF-A9E8-39267ED8785E}" dt="2023-08-21T16:13:28.552" v="0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2C2BC52A-C1CF-D34F-6E0B-3CC34B1B374C}"/>
    <pc:docChg chg="modSld">
      <pc:chgData name="Kunyuan Chen" userId="S::kychen98@yorku.ca::1e9e351a-f2d7-4aba-8ea3-289a960e01f2" providerId="AD" clId="Web-{2C2BC52A-C1CF-D34F-6E0B-3CC34B1B374C}" dt="2023-04-13T15:02:35.706" v="3"/>
      <pc:docMkLst>
        <pc:docMk/>
      </pc:docMkLst>
      <pc:sldChg chg="modSp">
        <pc:chgData name="Kunyuan Chen" userId="S::kychen98@yorku.ca::1e9e351a-f2d7-4aba-8ea3-289a960e01f2" providerId="AD" clId="Web-{2C2BC52A-C1CF-D34F-6E0B-3CC34B1B374C}" dt="2023-04-13T15:02:35.706" v="3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2C2BC52A-C1CF-D34F-6E0B-3CC34B1B374C}" dt="2023-04-13T15:02:35.706" v="3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uxi Lin" userId="S::yuxi0602@yorku.ca::d709170c-c798-41c0-bd18-7f98df19c3c9" providerId="AD" clId="Web-{78336E14-E611-DC72-200E-3E2FB5BB0160}"/>
    <pc:docChg chg="modSld">
      <pc:chgData name="Yuxi Lin" userId="S::yuxi0602@yorku.ca::d709170c-c798-41c0-bd18-7f98df19c3c9" providerId="AD" clId="Web-{78336E14-E611-DC72-200E-3E2FB5BB0160}" dt="2023-12-11T14:47:38.665" v="19"/>
      <pc:docMkLst>
        <pc:docMk/>
      </pc:docMkLst>
      <pc:sldChg chg="modSp">
        <pc:chgData name="Yuxi Lin" userId="S::yuxi0602@yorku.ca::d709170c-c798-41c0-bd18-7f98df19c3c9" providerId="AD" clId="Web-{78336E14-E611-DC72-200E-3E2FB5BB0160}" dt="2023-12-11T14:47:38.665" v="19"/>
        <pc:sldMkLst>
          <pc:docMk/>
          <pc:sldMk cId="1677694478" sldId="257"/>
        </pc:sldMkLst>
        <pc:graphicFrameChg chg="mod modGraphic">
          <ac:chgData name="Yuxi Lin" userId="S::yuxi0602@yorku.ca::d709170c-c798-41c0-bd18-7f98df19c3c9" providerId="AD" clId="Web-{78336E14-E611-DC72-200E-3E2FB5BB0160}" dt="2023-12-11T14:47:38.665" v="19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6BEB5BA8-6AEE-2B5F-7100-190690D8D0E7}"/>
    <pc:docChg chg="modSld">
      <pc:chgData name="Kunyuan Chen" userId="S::kychen98@yorku.ca::1e9e351a-f2d7-4aba-8ea3-289a960e01f2" providerId="AD" clId="Web-{6BEB5BA8-6AEE-2B5F-7100-190690D8D0E7}" dt="2023-03-16T13:56:28.212" v="5"/>
      <pc:docMkLst>
        <pc:docMk/>
      </pc:docMkLst>
      <pc:sldChg chg="modSp">
        <pc:chgData name="Kunyuan Chen" userId="S::kychen98@yorku.ca::1e9e351a-f2d7-4aba-8ea3-289a960e01f2" providerId="AD" clId="Web-{6BEB5BA8-6AEE-2B5F-7100-190690D8D0E7}" dt="2023-03-16T13:56:28.212" v="5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6BEB5BA8-6AEE-2B5F-7100-190690D8D0E7}" dt="2023-03-16T13:56:28.212" v="5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Yan Zhao" userId="S::zyan21@yorku.ca::d429678c-40bd-40df-9e31-a6de0e643a56" providerId="AD" clId="Web-{EEC3784B-1DB9-8059-E355-6832C0CB4413}"/>
    <pc:docChg chg="modSld">
      <pc:chgData name="Yan Zhao" userId="S::zyan21@yorku.ca::d429678c-40bd-40df-9e31-a6de0e643a56" providerId="AD" clId="Web-{EEC3784B-1DB9-8059-E355-6832C0CB4413}" dt="2023-01-12T16:02:59.559" v="7" actId="20577"/>
      <pc:docMkLst>
        <pc:docMk/>
      </pc:docMkLst>
      <pc:sldChg chg="modSp">
        <pc:chgData name="Yan Zhao" userId="S::zyan21@yorku.ca::d429678c-40bd-40df-9e31-a6de0e643a56" providerId="AD" clId="Web-{EEC3784B-1DB9-8059-E355-6832C0CB4413}" dt="2023-01-12T16:02:59.559" v="7" actId="20577"/>
        <pc:sldMkLst>
          <pc:docMk/>
          <pc:sldMk cId="2792954305" sldId="314"/>
        </pc:sldMkLst>
        <pc:spChg chg="mod">
          <ac:chgData name="Yan Zhao" userId="S::zyan21@yorku.ca::d429678c-40bd-40df-9e31-a6de0e643a56" providerId="AD" clId="Web-{EEC3784B-1DB9-8059-E355-6832C0CB4413}" dt="2023-01-12T16:02:59.559" v="7" actId="20577"/>
          <ac:spMkLst>
            <pc:docMk/>
            <pc:sldMk cId="2792954305" sldId="314"/>
            <ac:spMk id="8" creationId="{0A2F8BCB-651E-EBBE-FFA0-95186F702C54}"/>
          </ac:spMkLst>
        </pc:spChg>
      </pc:sldChg>
    </pc:docChg>
  </pc:docChgLst>
  <pc:docChgLst>
    <pc:chgData name="Tianxuan Wei" userId="S::wtx1005@yorku.ca::c647e38a-37f7-441c-9dda-b3a9b5c18e65" providerId="AD" clId="Web-{F42AD074-3424-F00B-CDD5-0350A19F8065}"/>
    <pc:docChg chg="modSld">
      <pc:chgData name="Tianxuan Wei" userId="S::wtx1005@yorku.ca::c647e38a-37f7-441c-9dda-b3a9b5c18e65" providerId="AD" clId="Web-{F42AD074-3424-F00B-CDD5-0350A19F8065}" dt="2023-07-24T13:01:02.557" v="1"/>
      <pc:docMkLst>
        <pc:docMk/>
      </pc:docMkLst>
      <pc:sldChg chg="modSp">
        <pc:chgData name="Tianxuan Wei" userId="S::wtx1005@yorku.ca::c647e38a-37f7-441c-9dda-b3a9b5c18e65" providerId="AD" clId="Web-{F42AD074-3424-F00B-CDD5-0350A19F8065}" dt="2023-07-24T13:01:02.557" v="1"/>
        <pc:sldMkLst>
          <pc:docMk/>
          <pc:sldMk cId="1677694478" sldId="257"/>
        </pc:sldMkLst>
        <pc:graphicFrameChg chg="mod modGraphic">
          <ac:chgData name="Tianxuan Wei" userId="S::wtx1005@yorku.ca::c647e38a-37f7-441c-9dda-b3a9b5c18e65" providerId="AD" clId="Web-{F42AD074-3424-F00B-CDD5-0350A19F8065}" dt="2023-07-24T13:01:02.557" v="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Zhijun Xu" userId="S::xuzhijun@yorku.ca::a89ba01b-b2ef-45d7-8c44-d01c51ac55f0" providerId="AD" clId="Web-{9439DA0D-5A37-8650-F70C-0A295C171C7F}"/>
    <pc:docChg chg="modSld">
      <pc:chgData name="Zhijun Xu" userId="S::xuzhijun@yorku.ca::a89ba01b-b2ef-45d7-8c44-d01c51ac55f0" providerId="AD" clId="Web-{9439DA0D-5A37-8650-F70C-0A295C171C7F}" dt="2023-07-30T02:56:29.844" v="8"/>
      <pc:docMkLst>
        <pc:docMk/>
      </pc:docMkLst>
      <pc:sldChg chg="addSp delSp modSp">
        <pc:chgData name="Zhijun Xu" userId="S::xuzhijun@yorku.ca::a89ba01b-b2ef-45d7-8c44-d01c51ac55f0" providerId="AD" clId="Web-{9439DA0D-5A37-8650-F70C-0A295C171C7F}" dt="2023-07-30T02:56:29.844" v="8"/>
        <pc:sldMkLst>
          <pc:docMk/>
          <pc:sldMk cId="3788765321" sldId="317"/>
        </pc:sldMkLst>
        <pc:spChg chg="mod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2" creationId="{47D6256A-7CAF-6063-3BDF-AD3DB53C4392}"/>
          </ac:spMkLst>
        </pc:spChg>
        <pc:spChg chg="mod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3" creationId="{57AAD4D9-DDD7-0084-A68B-A14F486523CB}"/>
          </ac:spMkLst>
        </pc:spChg>
        <pc:spChg chg="mod ord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4" creationId="{59AA12E2-97A3-2430-A5BD-9C3CAD0F32D5}"/>
          </ac:spMkLst>
        </pc:spChg>
        <pc:spChg chg="add del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9" creationId="{827B839B-9ADE-406B-8590-F1CAEDED45A1}"/>
          </ac:spMkLst>
        </pc:spChg>
        <pc:spChg chg="add del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11" creationId="{CFE45BF0-46DB-408C-B5F7-7B11716805D4}"/>
          </ac:spMkLst>
        </pc:spChg>
        <pc:spChg chg="add del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13" creationId="{2AEBC8F2-97B1-41B4-93F1-2D289E197FBA}"/>
          </ac:spMkLst>
        </pc:spChg>
        <pc:spChg chg="add del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15" creationId="{472E3A19-F5D5-48FC-BB9C-48C2F68F598B}"/>
          </ac:spMkLst>
        </pc:spChg>
        <pc:spChg chg="add del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17" creationId="{7A62E32F-BB65-43A8-8EB5-92346890E549}"/>
          </ac:spMkLst>
        </pc:spChg>
        <pc:spChg chg="add del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19" creationId="{14E91B64-9FCC-451E-AFB4-A827D6329367}"/>
          </ac:spMkLst>
        </pc:spChg>
        <pc:spChg chg="add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21" creationId="{F13C74B1-5B17-4795-BED0-7140497B445A}"/>
          </ac:spMkLst>
        </pc:spChg>
        <pc:spChg chg="add">
          <ac:chgData name="Zhijun Xu" userId="S::xuzhijun@yorku.ca::a89ba01b-b2ef-45d7-8c44-d01c51ac55f0" providerId="AD" clId="Web-{9439DA0D-5A37-8650-F70C-0A295C171C7F}" dt="2023-07-30T02:56:29.844" v="8"/>
          <ac:spMkLst>
            <pc:docMk/>
            <pc:sldMk cId="3788765321" sldId="317"/>
            <ac:spMk id="22" creationId="{D4974D33-8DC5-464E-8C6D-BE58F0669C17}"/>
          </ac:spMkLst>
        </pc:spChg>
        <pc:spChg chg="add del">
          <ac:chgData name="Zhijun Xu" userId="S::xuzhijun@yorku.ca::a89ba01b-b2ef-45d7-8c44-d01c51ac55f0" providerId="AD" clId="Web-{9439DA0D-5A37-8650-F70C-0A295C171C7F}" dt="2023-07-30T02:56:15.844" v="3"/>
          <ac:spMkLst>
            <pc:docMk/>
            <pc:sldMk cId="3788765321" sldId="317"/>
            <ac:spMk id="24" creationId="{F13C74B1-5B17-4795-BED0-7140497B445A}"/>
          </ac:spMkLst>
        </pc:spChg>
        <pc:spChg chg="add del">
          <ac:chgData name="Zhijun Xu" userId="S::xuzhijun@yorku.ca::a89ba01b-b2ef-45d7-8c44-d01c51ac55f0" providerId="AD" clId="Web-{9439DA0D-5A37-8650-F70C-0A295C171C7F}" dt="2023-07-30T02:56:15.844" v="3"/>
          <ac:spMkLst>
            <pc:docMk/>
            <pc:sldMk cId="3788765321" sldId="317"/>
            <ac:spMk id="26" creationId="{D4974D33-8DC5-464E-8C6D-BE58F0669C17}"/>
          </ac:spMkLst>
        </pc:spChg>
        <pc:spChg chg="add del">
          <ac:chgData name="Zhijun Xu" userId="S::xuzhijun@yorku.ca::a89ba01b-b2ef-45d7-8c44-d01c51ac55f0" providerId="AD" clId="Web-{9439DA0D-5A37-8650-F70C-0A295C171C7F}" dt="2023-07-30T02:56:23.047" v="5"/>
          <ac:spMkLst>
            <pc:docMk/>
            <pc:sldMk cId="3788765321" sldId="317"/>
            <ac:spMk id="28" creationId="{45D37F4E-DDB4-456B-97E0-9937730A039F}"/>
          </ac:spMkLst>
        </pc:spChg>
        <pc:spChg chg="add del">
          <ac:chgData name="Zhijun Xu" userId="S::xuzhijun@yorku.ca::a89ba01b-b2ef-45d7-8c44-d01c51ac55f0" providerId="AD" clId="Web-{9439DA0D-5A37-8650-F70C-0A295C171C7F}" dt="2023-07-30T02:56:23.047" v="5"/>
          <ac:spMkLst>
            <pc:docMk/>
            <pc:sldMk cId="3788765321" sldId="317"/>
            <ac:spMk id="29" creationId="{B2DD41CD-8F47-4F56-AD12-4E2FF7696987}"/>
          </ac:spMkLst>
        </pc:spChg>
        <pc:picChg chg="add mod">
          <ac:chgData name="Zhijun Xu" userId="S::xuzhijun@yorku.ca::a89ba01b-b2ef-45d7-8c44-d01c51ac55f0" providerId="AD" clId="Web-{9439DA0D-5A37-8650-F70C-0A295C171C7F}" dt="2023-07-30T02:56:29.844" v="8"/>
          <ac:picMkLst>
            <pc:docMk/>
            <pc:sldMk cId="3788765321" sldId="317"/>
            <ac:picMk id="5" creationId="{F8D0829F-2D5D-ED85-AE6B-CFE84F6F5641}"/>
          </ac:picMkLst>
        </pc:picChg>
      </pc:sldChg>
    </pc:docChg>
  </pc:docChgLst>
  <pc:docChgLst>
    <pc:chgData name="Behnoush Raoufi" userId="S::benoush@yorku.ca::1bf05068-aaab-4d97-9351-c4d171cb894f" providerId="AD" clId="Web-{7EDF261A-93B4-AD30-350A-49D80DED0751}"/>
    <pc:docChg chg="modSld">
      <pc:chgData name="Behnoush Raoufi" userId="S::benoush@yorku.ca::1bf05068-aaab-4d97-9351-c4d171cb894f" providerId="AD" clId="Web-{7EDF261A-93B4-AD30-350A-49D80DED0751}" dt="2022-12-12T14:23:33.408" v="15"/>
      <pc:docMkLst>
        <pc:docMk/>
      </pc:docMkLst>
      <pc:sldChg chg="modSp">
        <pc:chgData name="Behnoush Raoufi" userId="S::benoush@yorku.ca::1bf05068-aaab-4d97-9351-c4d171cb894f" providerId="AD" clId="Web-{7EDF261A-93B4-AD30-350A-49D80DED0751}" dt="2022-12-12T14:23:33.408" v="15"/>
        <pc:sldMkLst>
          <pc:docMk/>
          <pc:sldMk cId="1677694478" sldId="257"/>
        </pc:sldMkLst>
        <pc:graphicFrameChg chg="mod modGraphic">
          <ac:chgData name="Behnoush Raoufi" userId="S::benoush@yorku.ca::1bf05068-aaab-4d97-9351-c4d171cb894f" providerId="AD" clId="Web-{7EDF261A-93B4-AD30-350A-49D80DED0751}" dt="2022-12-12T14:23:33.408" v="15"/>
          <ac:graphicFrameMkLst>
            <pc:docMk/>
            <pc:sldMk cId="1677694478" sldId="257"/>
            <ac:graphicFrameMk id="6" creationId="{04C3B33B-3D8D-EC3D-3A54-7EF6CF4D7AC2}"/>
          </ac:graphicFrameMkLst>
        </pc:graphicFrameChg>
      </pc:sldChg>
    </pc:docChg>
  </pc:docChgLst>
  <pc:docChgLst>
    <pc:chgData name="Shanji Gao" userId="S::gaox0900@yorku.ca::a121a833-1c31-48aa-8f92-87e3d71fefd6" providerId="AD" clId="Web-{AF4C8D30-3F92-8A08-EE85-48F0EA5CD4FC}"/>
    <pc:docChg chg="modSld">
      <pc:chgData name="Shanji Gao" userId="S::gaox0900@yorku.ca::a121a833-1c31-48aa-8f92-87e3d71fefd6" providerId="AD" clId="Web-{AF4C8D30-3F92-8A08-EE85-48F0EA5CD4FC}" dt="2023-01-13T13:35:28.289" v="0" actId="20577"/>
      <pc:docMkLst>
        <pc:docMk/>
      </pc:docMkLst>
      <pc:sldChg chg="modSp">
        <pc:chgData name="Shanji Gao" userId="S::gaox0900@yorku.ca::a121a833-1c31-48aa-8f92-87e3d71fefd6" providerId="AD" clId="Web-{AF4C8D30-3F92-8A08-EE85-48F0EA5CD4FC}" dt="2023-01-13T13:35:28.289" v="0" actId="20577"/>
        <pc:sldMkLst>
          <pc:docMk/>
          <pc:sldMk cId="1893360385" sldId="256"/>
        </pc:sldMkLst>
        <pc:spChg chg="mod">
          <ac:chgData name="Shanji Gao" userId="S::gaox0900@yorku.ca::a121a833-1c31-48aa-8f92-87e3d71fefd6" providerId="AD" clId="Web-{AF4C8D30-3F92-8A08-EE85-48F0EA5CD4FC}" dt="2023-01-13T13:35:28.289" v="0" actId="20577"/>
          <ac:spMkLst>
            <pc:docMk/>
            <pc:sldMk cId="1893360385" sldId="256"/>
            <ac:spMk id="3" creationId="{9D570E22-F7A3-D043-86AF-296C308A42FD}"/>
          </ac:spMkLst>
        </pc:spChg>
      </pc:sldChg>
    </pc:docChg>
  </pc:docChgLst>
  <pc:docChgLst>
    <pc:chgData name="Kunyuan Chen" userId="S::kychen98@yorku.ca::1e9e351a-f2d7-4aba-8ea3-289a960e01f2" providerId="AD" clId="Web-{79B0F106-C8FE-2E5F-6DA8-B4F9A20255D4}"/>
    <pc:docChg chg="modSld">
      <pc:chgData name="Kunyuan Chen" userId="S::kychen98@yorku.ca::1e9e351a-f2d7-4aba-8ea3-289a960e01f2" providerId="AD" clId="Web-{79B0F106-C8FE-2E5F-6DA8-B4F9A20255D4}" dt="2023-03-21T13:57:37.932" v="11"/>
      <pc:docMkLst>
        <pc:docMk/>
      </pc:docMkLst>
      <pc:sldChg chg="modSp">
        <pc:chgData name="Kunyuan Chen" userId="S::kychen98@yorku.ca::1e9e351a-f2d7-4aba-8ea3-289a960e01f2" providerId="AD" clId="Web-{79B0F106-C8FE-2E5F-6DA8-B4F9A20255D4}" dt="2023-03-21T13:57:37.932" v="11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79B0F106-C8FE-2E5F-6DA8-B4F9A20255D4}" dt="2023-03-21T13:57:37.932" v="11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32762F50-61D5-68B1-37CA-1DD1315F17A1}"/>
    <pc:docChg chg="modSld">
      <pc:chgData name="Kunyuan Chen" userId="S::kychen98@yorku.ca::1e9e351a-f2d7-4aba-8ea3-289a960e01f2" providerId="AD" clId="Web-{32762F50-61D5-68B1-37CA-1DD1315F17A1}" dt="2023-03-16T13:48:46.975" v="172"/>
      <pc:docMkLst>
        <pc:docMk/>
      </pc:docMkLst>
      <pc:sldChg chg="modSp">
        <pc:chgData name="Kunyuan Chen" userId="S::kychen98@yorku.ca::1e9e351a-f2d7-4aba-8ea3-289a960e01f2" providerId="AD" clId="Web-{32762F50-61D5-68B1-37CA-1DD1315F17A1}" dt="2023-03-16T13:48:46.975" v="172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32762F50-61D5-68B1-37CA-1DD1315F17A1}" dt="2023-03-16T13:48:46.975" v="172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">
        <pc:chgData name="Kunyuan Chen" userId="S::kychen98@yorku.ca::1e9e351a-f2d7-4aba-8ea3-289a960e01f2" providerId="AD" clId="Web-{32762F50-61D5-68B1-37CA-1DD1315F17A1}" dt="2023-03-16T13:46:00.864" v="76" actId="20577"/>
        <pc:sldMkLst>
          <pc:docMk/>
          <pc:sldMk cId="2981111108" sldId="309"/>
        </pc:sldMkLst>
        <pc:spChg chg="mod">
          <ac:chgData name="Kunyuan Chen" userId="S::kychen98@yorku.ca::1e9e351a-f2d7-4aba-8ea3-289a960e01f2" providerId="AD" clId="Web-{32762F50-61D5-68B1-37CA-1DD1315F17A1}" dt="2023-03-16T13:46:00.864" v="76" actId="20577"/>
          <ac:spMkLst>
            <pc:docMk/>
            <pc:sldMk cId="2981111108" sldId="309"/>
            <ac:spMk id="3" creationId="{55851ABB-5BCF-47A0-A7F6-1D8B1D863A68}"/>
          </ac:spMkLst>
        </pc:spChg>
      </pc:sldChg>
    </pc:docChg>
  </pc:docChgLst>
  <pc:docChgLst>
    <pc:chgData name="Zhijun Xu" userId="S::xuzhijun@yorku.ca::a89ba01b-b2ef-45d7-8c44-d01c51ac55f0" providerId="AD" clId="Web-{AD409D90-47E6-601F-082C-F6C1F6A505C1}"/>
    <pc:docChg chg="modSld">
      <pc:chgData name="Zhijun Xu" userId="S::xuzhijun@yorku.ca::a89ba01b-b2ef-45d7-8c44-d01c51ac55f0" providerId="AD" clId="Web-{AD409D90-47E6-601F-082C-F6C1F6A505C1}" dt="2023-08-01T13:26:43.392" v="3"/>
      <pc:docMkLst>
        <pc:docMk/>
      </pc:docMkLst>
      <pc:sldChg chg="modSp">
        <pc:chgData name="Zhijun Xu" userId="S::xuzhijun@yorku.ca::a89ba01b-b2ef-45d7-8c44-d01c51ac55f0" providerId="AD" clId="Web-{AD409D90-47E6-601F-082C-F6C1F6A505C1}" dt="2023-08-01T13:26:43.392" v="3"/>
        <pc:sldMkLst>
          <pc:docMk/>
          <pc:sldMk cId="1677694478" sldId="257"/>
        </pc:sldMkLst>
        <pc:graphicFrameChg chg="mod modGraphic">
          <ac:chgData name="Zhijun Xu" userId="S::xuzhijun@yorku.ca::a89ba01b-b2ef-45d7-8c44-d01c51ac55f0" providerId="AD" clId="Web-{AD409D90-47E6-601F-082C-F6C1F6A505C1}" dt="2023-08-01T13:26:43.392" v="3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  <pc:docChgLst>
    <pc:chgData name="Kunyuan Chen" userId="S::kychen98@yorku.ca::1e9e351a-f2d7-4aba-8ea3-289a960e01f2" providerId="AD" clId="Web-{1ED6C815-DEB6-43A5-9D83-C1CA7E837BD9}"/>
    <pc:docChg chg="modSld">
      <pc:chgData name="Kunyuan Chen" userId="S::kychen98@yorku.ca::1e9e351a-f2d7-4aba-8ea3-289a960e01f2" providerId="AD" clId="Web-{1ED6C815-DEB6-43A5-9D83-C1CA7E837BD9}" dt="2023-04-07T16:20:35.538" v="23" actId="20577"/>
      <pc:docMkLst>
        <pc:docMk/>
      </pc:docMkLst>
      <pc:sldChg chg="modSp">
        <pc:chgData name="Kunyuan Chen" userId="S::kychen98@yorku.ca::1e9e351a-f2d7-4aba-8ea3-289a960e01f2" providerId="AD" clId="Web-{1ED6C815-DEB6-43A5-9D83-C1CA7E837BD9}" dt="2023-04-07T16:20:15.303" v="17"/>
        <pc:sldMkLst>
          <pc:docMk/>
          <pc:sldMk cId="1677694478" sldId="257"/>
        </pc:sldMkLst>
        <pc:graphicFrameChg chg="mod modGraphic">
          <ac:chgData name="Kunyuan Chen" userId="S::kychen98@yorku.ca::1e9e351a-f2d7-4aba-8ea3-289a960e01f2" providerId="AD" clId="Web-{1ED6C815-DEB6-43A5-9D83-C1CA7E837BD9}" dt="2023-04-07T16:20:15.303" v="17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  <pc:sldChg chg="modSp">
        <pc:chgData name="Kunyuan Chen" userId="S::kychen98@yorku.ca::1e9e351a-f2d7-4aba-8ea3-289a960e01f2" providerId="AD" clId="Web-{1ED6C815-DEB6-43A5-9D83-C1CA7E837BD9}" dt="2023-04-07T16:20:35.538" v="23" actId="20577"/>
        <pc:sldMkLst>
          <pc:docMk/>
          <pc:sldMk cId="3380287826" sldId="311"/>
        </pc:sldMkLst>
        <pc:spChg chg="mod">
          <ac:chgData name="Kunyuan Chen" userId="S::kychen98@yorku.ca::1e9e351a-f2d7-4aba-8ea3-289a960e01f2" providerId="AD" clId="Web-{1ED6C815-DEB6-43A5-9D83-C1CA7E837BD9}" dt="2023-04-07T16:20:35.538" v="23" actId="20577"/>
          <ac:spMkLst>
            <pc:docMk/>
            <pc:sldMk cId="3380287826" sldId="311"/>
            <ac:spMk id="8" creationId="{0A2F8BCB-651E-EBBE-FFA0-95186F702C54}"/>
          </ac:spMkLst>
        </pc:spChg>
      </pc:sldChg>
    </pc:docChg>
  </pc:docChgLst>
  <pc:docChgLst>
    <pc:chgData name="Yuxi Lin" userId="S::yuxi0602@yorku.ca::d709170c-c798-41c0-bd18-7f98df19c3c9" providerId="AD" clId="Web-{7BB03F3D-E12B-E5B3-154C-C3C7A81E8E15}"/>
    <pc:docChg chg="modSld">
      <pc:chgData name="Yuxi Lin" userId="S::yuxi0602@yorku.ca::d709170c-c798-41c0-bd18-7f98df19c3c9" providerId="AD" clId="Web-{7BB03F3D-E12B-E5B3-154C-C3C7A81E8E15}" dt="2023-12-11T02:50:23.566" v="99"/>
      <pc:docMkLst>
        <pc:docMk/>
      </pc:docMkLst>
      <pc:sldChg chg="modSp">
        <pc:chgData name="Yuxi Lin" userId="S::yuxi0602@yorku.ca::d709170c-c798-41c0-bd18-7f98df19c3c9" providerId="AD" clId="Web-{7BB03F3D-E12B-E5B3-154C-C3C7A81E8E15}" dt="2023-12-11T02:50:23.566" v="99"/>
        <pc:sldMkLst>
          <pc:docMk/>
          <pc:sldMk cId="1677694478" sldId="257"/>
        </pc:sldMkLst>
        <pc:graphicFrameChg chg="mod modGraphic">
          <ac:chgData name="Yuxi Lin" userId="S::yuxi0602@yorku.ca::d709170c-c798-41c0-bd18-7f98df19c3c9" providerId="AD" clId="Web-{7BB03F3D-E12B-E5B3-154C-C3C7A81E8E15}" dt="2023-12-11T02:50:23.566" v="99"/>
          <ac:graphicFrameMkLst>
            <pc:docMk/>
            <pc:sldMk cId="1677694478" sldId="257"/>
            <ac:graphicFrameMk id="16" creationId="{4E13CB74-9D93-6F3E-C54D-49EC3AD87FC2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6A6212-7402-4E46-ADDD-1C39D49957B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A14CCAA-9C88-49E5-A9C1-C2E10DDE72E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Objectives</a:t>
          </a:r>
        </a:p>
      </dgm:t>
    </dgm:pt>
    <dgm:pt modelId="{1E1C59BD-1F74-4CA8-9C3B-C3AFA935528A}" type="parTrans" cxnId="{5D970074-C587-4FC7-A375-504CB3C53337}">
      <dgm:prSet/>
      <dgm:spPr/>
      <dgm:t>
        <a:bodyPr/>
        <a:lstStyle/>
        <a:p>
          <a:endParaRPr lang="en-US"/>
        </a:p>
      </dgm:t>
    </dgm:pt>
    <dgm:pt modelId="{0919585D-5111-4536-AC25-C2AC63F437D7}" type="sibTrans" cxnId="{5D970074-C587-4FC7-A375-504CB3C53337}">
      <dgm:prSet/>
      <dgm:spPr/>
      <dgm:t>
        <a:bodyPr/>
        <a:lstStyle/>
        <a:p>
          <a:endParaRPr lang="en-US"/>
        </a:p>
      </dgm:t>
    </dgm:pt>
    <dgm:pt modelId="{7DDA7914-B404-466A-8FF6-8DB68FF3D9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 students with a platform where they can interact and share their experience, skills, and knowledge. </a:t>
          </a:r>
        </a:p>
      </dgm:t>
    </dgm:pt>
    <dgm:pt modelId="{4771CD62-C120-497E-8778-7B02B99C13AA}" type="parTrans" cxnId="{1244F9D0-3793-4644-B9F5-A848B1464A52}">
      <dgm:prSet/>
      <dgm:spPr/>
      <dgm:t>
        <a:bodyPr/>
        <a:lstStyle/>
        <a:p>
          <a:endParaRPr lang="en-US"/>
        </a:p>
      </dgm:t>
    </dgm:pt>
    <dgm:pt modelId="{BEA2D730-357B-4477-9E69-BD9B3643E513}" type="sibTrans" cxnId="{1244F9D0-3793-4644-B9F5-A848B1464A52}">
      <dgm:prSet/>
      <dgm:spPr/>
      <dgm:t>
        <a:bodyPr/>
        <a:lstStyle/>
        <a:p>
          <a:endParaRPr lang="en-US"/>
        </a:p>
      </dgm:t>
    </dgm:pt>
    <dgm:pt modelId="{CF073E62-DF3B-44B2-9B9E-02FAD27ECA2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Opportunities </a:t>
          </a:r>
        </a:p>
      </dgm:t>
    </dgm:pt>
    <dgm:pt modelId="{EAAA17CC-215F-44AF-9951-14A3C814CB67}" type="parTrans" cxnId="{12D96F94-906F-4238-8F0A-3C0044767151}">
      <dgm:prSet/>
      <dgm:spPr/>
      <dgm:t>
        <a:bodyPr/>
        <a:lstStyle/>
        <a:p>
          <a:endParaRPr lang="en-US"/>
        </a:p>
      </dgm:t>
    </dgm:pt>
    <dgm:pt modelId="{C38B7150-D15F-415C-8632-7C0B0661AA5A}" type="sibTrans" cxnId="{12D96F94-906F-4238-8F0A-3C0044767151}">
      <dgm:prSet/>
      <dgm:spPr/>
      <dgm:t>
        <a:bodyPr/>
        <a:lstStyle/>
        <a:p>
          <a:endParaRPr lang="en-US"/>
        </a:p>
      </dgm:t>
    </dgm:pt>
    <dgm:pt modelId="{4F54E784-4342-418D-A110-807AC8A56A23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Build network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3604EBAC-69CC-44FD-9514-2BB9ED81E3A9}" type="parTrans" cxnId="{07DBCEB2-EAE0-4078-909B-0772B3A78473}">
      <dgm:prSet/>
      <dgm:spPr/>
      <dgm:t>
        <a:bodyPr/>
        <a:lstStyle/>
        <a:p>
          <a:endParaRPr lang="en-US"/>
        </a:p>
      </dgm:t>
    </dgm:pt>
    <dgm:pt modelId="{21F657ED-6345-4C01-AA81-7E5BE2ABAF5B}" type="sibTrans" cxnId="{07DBCEB2-EAE0-4078-909B-0772B3A78473}">
      <dgm:prSet/>
      <dgm:spPr/>
      <dgm:t>
        <a:bodyPr/>
        <a:lstStyle/>
        <a:p>
          <a:endParaRPr lang="en-US"/>
        </a:p>
      </dgm:t>
    </dgm:pt>
    <dgm:pt modelId="{C5857A51-5953-4BB7-BA6F-E78A93820D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Enhance interpersonal skills</a:t>
          </a:r>
        </a:p>
      </dgm:t>
    </dgm:pt>
    <dgm:pt modelId="{90A94B79-0FFB-4790-903F-6C209AAD35D4}" type="parTrans" cxnId="{B17B4621-C2F1-4F95-B3FB-A4DA89781D7B}">
      <dgm:prSet/>
      <dgm:spPr/>
      <dgm:t>
        <a:bodyPr/>
        <a:lstStyle/>
        <a:p>
          <a:endParaRPr lang="en-US"/>
        </a:p>
      </dgm:t>
    </dgm:pt>
    <dgm:pt modelId="{76112FA9-AAFA-4FF9-BA17-939CB0CBDC8A}" type="sibTrans" cxnId="{B17B4621-C2F1-4F95-B3FB-A4DA89781D7B}">
      <dgm:prSet/>
      <dgm:spPr/>
      <dgm:t>
        <a:bodyPr/>
        <a:lstStyle/>
        <a:p>
          <a:endParaRPr lang="en-US"/>
        </a:p>
      </dgm:t>
    </dgm:pt>
    <dgm:pt modelId="{11FCB99D-D7BB-4B36-A3DF-30A5ACC7E1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56A91B7-F55A-4A1D-B2B1-CCECC361F7F8}" type="parTrans" cxnId="{DDE0B050-F557-4052-BF90-9DC251F3E8CD}">
      <dgm:prSet/>
      <dgm:spPr/>
      <dgm:t>
        <a:bodyPr/>
        <a:lstStyle/>
        <a:p>
          <a:endParaRPr lang="en-US"/>
        </a:p>
      </dgm:t>
    </dgm:pt>
    <dgm:pt modelId="{A7A35C5C-BBE8-42A5-8082-E929A9922BA0}" type="sibTrans" cxnId="{DDE0B050-F557-4052-BF90-9DC251F3E8CD}">
      <dgm:prSet/>
      <dgm:spPr/>
      <dgm:t>
        <a:bodyPr/>
        <a:lstStyle/>
        <a:p>
          <a:endParaRPr lang="en-US"/>
        </a:p>
      </dgm:t>
    </dgm:pt>
    <dgm:pt modelId="{141A0927-3111-4188-A823-6464D40B0BF2}">
      <dgm:prSet phldr="0"/>
      <dgm:spPr/>
      <dgm:t>
        <a:bodyPr/>
        <a:lstStyle/>
        <a:p>
          <a:pPr rtl="0"/>
          <a:r>
            <a:rPr lang="en-US" b="0"/>
            <a:t>Workshops, Events, and Panel Discussions</a:t>
          </a:r>
          <a:endParaRPr lang="en-US" b="1">
            <a:latin typeface="Calibri Light" panose="020F0302020204030204"/>
          </a:endParaRPr>
        </a:p>
      </dgm:t>
    </dgm:pt>
    <dgm:pt modelId="{297BF687-BD75-4724-9B1E-2DB9356DD74F}" type="parTrans" cxnId="{DD68D866-2D93-4896-9D82-259BE59BC36E}">
      <dgm:prSet/>
      <dgm:spPr/>
    </dgm:pt>
    <dgm:pt modelId="{02864661-F971-43D5-B580-BF5BA6F42F06}" type="sibTrans" cxnId="{DD68D866-2D93-4896-9D82-259BE59BC36E}">
      <dgm:prSet/>
      <dgm:spPr/>
    </dgm:pt>
    <dgm:pt modelId="{A32597CA-547B-4B86-8F74-C6D1ACA3FE87}" type="pres">
      <dgm:prSet presAssocID="{9E6A6212-7402-4E46-ADDD-1C39D49957B4}" presName="root" presStyleCnt="0">
        <dgm:presLayoutVars>
          <dgm:dir/>
          <dgm:resizeHandles val="exact"/>
        </dgm:presLayoutVars>
      </dgm:prSet>
      <dgm:spPr/>
    </dgm:pt>
    <dgm:pt modelId="{FC889092-3A9E-45E9-A1D6-B5EC1E485210}" type="pres">
      <dgm:prSet presAssocID="{EA14CCAA-9C88-49E5-A9C1-C2E10DDE72E7}" presName="compNode" presStyleCnt="0"/>
      <dgm:spPr/>
    </dgm:pt>
    <dgm:pt modelId="{A57C1743-3B02-4A7C-BBAD-DBADF316F9F4}" type="pres">
      <dgm:prSet presAssocID="{EA14CCAA-9C88-49E5-A9C1-C2E10DDE72E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FF5BF62-6E61-4073-B964-546DA0FEA1EC}" type="pres">
      <dgm:prSet presAssocID="{EA14CCAA-9C88-49E5-A9C1-C2E10DDE72E7}" presName="iconSpace" presStyleCnt="0"/>
      <dgm:spPr/>
    </dgm:pt>
    <dgm:pt modelId="{328F2186-F90B-4DBD-8692-B6CFE562145A}" type="pres">
      <dgm:prSet presAssocID="{EA14CCAA-9C88-49E5-A9C1-C2E10DDE72E7}" presName="parTx" presStyleLbl="revTx" presStyleIdx="0" presStyleCnt="4">
        <dgm:presLayoutVars>
          <dgm:chMax val="0"/>
          <dgm:chPref val="0"/>
        </dgm:presLayoutVars>
      </dgm:prSet>
      <dgm:spPr/>
    </dgm:pt>
    <dgm:pt modelId="{AE9FE5A4-847C-4B87-8318-84FDC949B931}" type="pres">
      <dgm:prSet presAssocID="{EA14CCAA-9C88-49E5-A9C1-C2E10DDE72E7}" presName="txSpace" presStyleCnt="0"/>
      <dgm:spPr/>
    </dgm:pt>
    <dgm:pt modelId="{C0C22A7F-5C9B-4EB9-8629-028369A85712}" type="pres">
      <dgm:prSet presAssocID="{EA14CCAA-9C88-49E5-A9C1-C2E10DDE72E7}" presName="desTx" presStyleLbl="revTx" presStyleIdx="1" presStyleCnt="4">
        <dgm:presLayoutVars/>
      </dgm:prSet>
      <dgm:spPr/>
    </dgm:pt>
    <dgm:pt modelId="{ECBF042A-949B-470F-8067-DABE85292619}" type="pres">
      <dgm:prSet presAssocID="{0919585D-5111-4536-AC25-C2AC63F437D7}" presName="sibTrans" presStyleCnt="0"/>
      <dgm:spPr/>
    </dgm:pt>
    <dgm:pt modelId="{64D7A7B3-FB3A-4FDD-AE05-3F7CD0305D18}" type="pres">
      <dgm:prSet presAssocID="{CF073E62-DF3B-44B2-9B9E-02FAD27ECA25}" presName="compNode" presStyleCnt="0"/>
      <dgm:spPr/>
    </dgm:pt>
    <dgm:pt modelId="{444538F7-D2A9-4C35-ABE6-F25FBCC6FF51}" type="pres">
      <dgm:prSet presAssocID="{CF073E62-DF3B-44B2-9B9E-02FAD27ECA2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66C177A-4780-4B50-9FE0-F0A236206EE7}" type="pres">
      <dgm:prSet presAssocID="{CF073E62-DF3B-44B2-9B9E-02FAD27ECA25}" presName="iconSpace" presStyleCnt="0"/>
      <dgm:spPr/>
    </dgm:pt>
    <dgm:pt modelId="{4B8EA717-F489-42AA-9582-70AA5703EEF0}" type="pres">
      <dgm:prSet presAssocID="{CF073E62-DF3B-44B2-9B9E-02FAD27ECA25}" presName="parTx" presStyleLbl="revTx" presStyleIdx="2" presStyleCnt="4">
        <dgm:presLayoutVars>
          <dgm:chMax val="0"/>
          <dgm:chPref val="0"/>
        </dgm:presLayoutVars>
      </dgm:prSet>
      <dgm:spPr/>
    </dgm:pt>
    <dgm:pt modelId="{98F47B43-9DE1-4A4D-918A-024D876B9855}" type="pres">
      <dgm:prSet presAssocID="{CF073E62-DF3B-44B2-9B9E-02FAD27ECA25}" presName="txSpace" presStyleCnt="0"/>
      <dgm:spPr/>
    </dgm:pt>
    <dgm:pt modelId="{594097E2-2352-44DF-AA45-30CA67EC5F03}" type="pres">
      <dgm:prSet presAssocID="{CF073E62-DF3B-44B2-9B9E-02FAD27ECA25}" presName="desTx" presStyleLbl="revTx" presStyleIdx="3" presStyleCnt="4">
        <dgm:presLayoutVars/>
      </dgm:prSet>
      <dgm:spPr/>
    </dgm:pt>
  </dgm:ptLst>
  <dgm:cxnLst>
    <dgm:cxn modelId="{F1DCE90A-EBD1-4676-B7A5-787F62666916}" type="presOf" srcId="{141A0927-3111-4188-A823-6464D40B0BF2}" destId="{594097E2-2352-44DF-AA45-30CA67EC5F03}" srcOrd="0" destOrd="0" presId="urn:microsoft.com/office/officeart/2018/5/layout/CenteredIconLabelDescriptionList"/>
    <dgm:cxn modelId="{B17B4621-C2F1-4F95-B3FB-A4DA89781D7B}" srcId="{CF073E62-DF3B-44B2-9B9E-02FAD27ECA25}" destId="{C5857A51-5953-4BB7-BA6F-E78A93820D12}" srcOrd="2" destOrd="0" parTransId="{90A94B79-0FFB-4790-903F-6C209AAD35D4}" sibTransId="{76112FA9-AAFA-4FF9-BA17-939CB0CBDC8A}"/>
    <dgm:cxn modelId="{82E0C661-935B-4C90-929B-156A309CCAF8}" type="presOf" srcId="{EA14CCAA-9C88-49E5-A9C1-C2E10DDE72E7}" destId="{328F2186-F90B-4DBD-8692-B6CFE562145A}" srcOrd="0" destOrd="0" presId="urn:microsoft.com/office/officeart/2018/5/layout/CenteredIconLabelDescriptionList"/>
    <dgm:cxn modelId="{DD68D866-2D93-4896-9D82-259BE59BC36E}" srcId="{CF073E62-DF3B-44B2-9B9E-02FAD27ECA25}" destId="{141A0927-3111-4188-A823-6464D40B0BF2}" srcOrd="0" destOrd="0" parTransId="{297BF687-BD75-4724-9B1E-2DB9356DD74F}" sibTransId="{02864661-F971-43D5-B580-BF5BA6F42F06}"/>
    <dgm:cxn modelId="{DDE0B050-F557-4052-BF90-9DC251F3E8CD}" srcId="{CF073E62-DF3B-44B2-9B9E-02FAD27ECA25}" destId="{11FCB99D-D7BB-4B36-A3DF-30A5ACC7E14E}" srcOrd="3" destOrd="0" parTransId="{656A91B7-F55A-4A1D-B2B1-CCECC361F7F8}" sibTransId="{A7A35C5C-BBE8-42A5-8082-E929A9922BA0}"/>
    <dgm:cxn modelId="{5D970074-C587-4FC7-A375-504CB3C53337}" srcId="{9E6A6212-7402-4E46-ADDD-1C39D49957B4}" destId="{EA14CCAA-9C88-49E5-A9C1-C2E10DDE72E7}" srcOrd="0" destOrd="0" parTransId="{1E1C59BD-1F74-4CA8-9C3B-C3AFA935528A}" sibTransId="{0919585D-5111-4536-AC25-C2AC63F437D7}"/>
    <dgm:cxn modelId="{12D96F94-906F-4238-8F0A-3C0044767151}" srcId="{9E6A6212-7402-4E46-ADDD-1C39D49957B4}" destId="{CF073E62-DF3B-44B2-9B9E-02FAD27ECA25}" srcOrd="1" destOrd="0" parTransId="{EAAA17CC-215F-44AF-9951-14A3C814CB67}" sibTransId="{C38B7150-D15F-415C-8632-7C0B0661AA5A}"/>
    <dgm:cxn modelId="{29590D96-03A2-412B-A817-F0E6F7DC61BD}" type="presOf" srcId="{7DDA7914-B404-466A-8FF6-8DB68FF3D95B}" destId="{C0C22A7F-5C9B-4EB9-8629-028369A85712}" srcOrd="0" destOrd="0" presId="urn:microsoft.com/office/officeart/2018/5/layout/CenteredIconLabelDescriptionList"/>
    <dgm:cxn modelId="{7CEAE79B-AC02-4987-A0A7-BF9B14E72D24}" type="presOf" srcId="{C5857A51-5953-4BB7-BA6F-E78A93820D12}" destId="{594097E2-2352-44DF-AA45-30CA67EC5F03}" srcOrd="0" destOrd="2" presId="urn:microsoft.com/office/officeart/2018/5/layout/CenteredIconLabelDescriptionList"/>
    <dgm:cxn modelId="{07DBCEB2-EAE0-4078-909B-0772B3A78473}" srcId="{CF073E62-DF3B-44B2-9B9E-02FAD27ECA25}" destId="{4F54E784-4342-418D-A110-807AC8A56A23}" srcOrd="1" destOrd="0" parTransId="{3604EBAC-69CC-44FD-9514-2BB9ED81E3A9}" sibTransId="{21F657ED-6345-4C01-AA81-7E5BE2ABAF5B}"/>
    <dgm:cxn modelId="{1FE84CCC-3AE9-4241-BFF2-CCFDE4D8B94C}" type="presOf" srcId="{CF073E62-DF3B-44B2-9B9E-02FAD27ECA25}" destId="{4B8EA717-F489-42AA-9582-70AA5703EEF0}" srcOrd="0" destOrd="0" presId="urn:microsoft.com/office/officeart/2018/5/layout/CenteredIconLabelDescriptionList"/>
    <dgm:cxn modelId="{ABEA92CC-3D52-4A58-94A8-A3DAC4A33377}" type="presOf" srcId="{4F54E784-4342-418D-A110-807AC8A56A23}" destId="{594097E2-2352-44DF-AA45-30CA67EC5F03}" srcOrd="0" destOrd="1" presId="urn:microsoft.com/office/officeart/2018/5/layout/CenteredIconLabelDescriptionList"/>
    <dgm:cxn modelId="{1244F9D0-3793-4644-B9F5-A848B1464A52}" srcId="{EA14CCAA-9C88-49E5-A9C1-C2E10DDE72E7}" destId="{7DDA7914-B404-466A-8FF6-8DB68FF3D95B}" srcOrd="0" destOrd="0" parTransId="{4771CD62-C120-497E-8778-7B02B99C13AA}" sibTransId="{BEA2D730-357B-4477-9E69-BD9B3643E513}"/>
    <dgm:cxn modelId="{38FA13DF-2647-4CDE-8185-1C225099D447}" type="presOf" srcId="{9E6A6212-7402-4E46-ADDD-1C39D49957B4}" destId="{A32597CA-547B-4B86-8F74-C6D1ACA3FE87}" srcOrd="0" destOrd="0" presId="urn:microsoft.com/office/officeart/2018/5/layout/CenteredIconLabelDescriptionList"/>
    <dgm:cxn modelId="{7FA1B9FF-5F3A-49E7-8FE2-3ED4A09475D5}" type="presOf" srcId="{11FCB99D-D7BB-4B36-A3DF-30A5ACC7E14E}" destId="{594097E2-2352-44DF-AA45-30CA67EC5F03}" srcOrd="0" destOrd="3" presId="urn:microsoft.com/office/officeart/2018/5/layout/CenteredIconLabelDescriptionList"/>
    <dgm:cxn modelId="{4204C455-944E-46FE-B0ED-138F6177ED84}" type="presParOf" srcId="{A32597CA-547B-4B86-8F74-C6D1ACA3FE87}" destId="{FC889092-3A9E-45E9-A1D6-B5EC1E485210}" srcOrd="0" destOrd="0" presId="urn:microsoft.com/office/officeart/2018/5/layout/CenteredIconLabelDescriptionList"/>
    <dgm:cxn modelId="{F860275C-BF98-421E-A43C-C3B1E9C96F75}" type="presParOf" srcId="{FC889092-3A9E-45E9-A1D6-B5EC1E485210}" destId="{A57C1743-3B02-4A7C-BBAD-DBADF316F9F4}" srcOrd="0" destOrd="0" presId="urn:microsoft.com/office/officeart/2018/5/layout/CenteredIconLabelDescriptionList"/>
    <dgm:cxn modelId="{96D2020E-D4C7-46D5-AA00-7C25F4BD5356}" type="presParOf" srcId="{FC889092-3A9E-45E9-A1D6-B5EC1E485210}" destId="{AFF5BF62-6E61-4073-B964-546DA0FEA1EC}" srcOrd="1" destOrd="0" presId="urn:microsoft.com/office/officeart/2018/5/layout/CenteredIconLabelDescriptionList"/>
    <dgm:cxn modelId="{A24A00D5-AD5F-489A-9AFE-124CB0FD9701}" type="presParOf" srcId="{FC889092-3A9E-45E9-A1D6-B5EC1E485210}" destId="{328F2186-F90B-4DBD-8692-B6CFE562145A}" srcOrd="2" destOrd="0" presId="urn:microsoft.com/office/officeart/2018/5/layout/CenteredIconLabelDescriptionList"/>
    <dgm:cxn modelId="{AB053BE3-A9BC-4562-BCC6-1DFDC02926BC}" type="presParOf" srcId="{FC889092-3A9E-45E9-A1D6-B5EC1E485210}" destId="{AE9FE5A4-847C-4B87-8318-84FDC949B931}" srcOrd="3" destOrd="0" presId="urn:microsoft.com/office/officeart/2018/5/layout/CenteredIconLabelDescriptionList"/>
    <dgm:cxn modelId="{49D7B94C-606F-49CD-93EE-E2AEC812066F}" type="presParOf" srcId="{FC889092-3A9E-45E9-A1D6-B5EC1E485210}" destId="{C0C22A7F-5C9B-4EB9-8629-028369A85712}" srcOrd="4" destOrd="0" presId="urn:microsoft.com/office/officeart/2018/5/layout/CenteredIconLabelDescriptionList"/>
    <dgm:cxn modelId="{EA89230F-187F-4AF5-90BC-87DEB5CD954F}" type="presParOf" srcId="{A32597CA-547B-4B86-8F74-C6D1ACA3FE87}" destId="{ECBF042A-949B-470F-8067-DABE85292619}" srcOrd="1" destOrd="0" presId="urn:microsoft.com/office/officeart/2018/5/layout/CenteredIconLabelDescriptionList"/>
    <dgm:cxn modelId="{67A250D4-98E3-4638-9A2D-DD30F0E39824}" type="presParOf" srcId="{A32597CA-547B-4B86-8F74-C6D1ACA3FE87}" destId="{64D7A7B3-FB3A-4FDD-AE05-3F7CD0305D18}" srcOrd="2" destOrd="0" presId="urn:microsoft.com/office/officeart/2018/5/layout/CenteredIconLabelDescriptionList"/>
    <dgm:cxn modelId="{B805ED1A-A153-4C88-90F4-B3834A0F19D3}" type="presParOf" srcId="{64D7A7B3-FB3A-4FDD-AE05-3F7CD0305D18}" destId="{444538F7-D2A9-4C35-ABE6-F25FBCC6FF51}" srcOrd="0" destOrd="0" presId="urn:microsoft.com/office/officeart/2018/5/layout/CenteredIconLabelDescriptionList"/>
    <dgm:cxn modelId="{FC3C14E7-00F5-46F8-BB1A-C1CF0CB5259F}" type="presParOf" srcId="{64D7A7B3-FB3A-4FDD-AE05-3F7CD0305D18}" destId="{B66C177A-4780-4B50-9FE0-F0A236206EE7}" srcOrd="1" destOrd="0" presId="urn:microsoft.com/office/officeart/2018/5/layout/CenteredIconLabelDescriptionList"/>
    <dgm:cxn modelId="{556BD3A7-F92E-437D-BB2C-2906416D047D}" type="presParOf" srcId="{64D7A7B3-FB3A-4FDD-AE05-3F7CD0305D18}" destId="{4B8EA717-F489-42AA-9582-70AA5703EEF0}" srcOrd="2" destOrd="0" presId="urn:microsoft.com/office/officeart/2018/5/layout/CenteredIconLabelDescriptionList"/>
    <dgm:cxn modelId="{0F56C6DA-30B9-4B22-9F19-700B73FE496B}" type="presParOf" srcId="{64D7A7B3-FB3A-4FDD-AE05-3F7CD0305D18}" destId="{98F47B43-9DE1-4A4D-918A-024D876B9855}" srcOrd="3" destOrd="0" presId="urn:microsoft.com/office/officeart/2018/5/layout/CenteredIconLabelDescriptionList"/>
    <dgm:cxn modelId="{AFCE28BC-CE6B-4CE8-9F93-24D8453E53C2}" type="presParOf" srcId="{64D7A7B3-FB3A-4FDD-AE05-3F7CD0305D18}" destId="{594097E2-2352-44DF-AA45-30CA67EC5F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A6B256-38CA-44BD-B189-E627C57DF97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982FE1-3846-4271-B78F-1292202506FF}">
      <dgm:prSet/>
      <dgm:spPr/>
      <dgm:t>
        <a:bodyPr/>
        <a:lstStyle/>
        <a:p>
          <a:r>
            <a:rPr lang="en-US"/>
            <a:t>Vice-President</a:t>
          </a:r>
        </a:p>
      </dgm:t>
    </dgm:pt>
    <dgm:pt modelId="{AC664B87-5BAD-4D7D-8E8F-3106167A275A}" type="parTrans" cxnId="{6E4CDC6A-CC02-4CEF-B4FB-6313A2513B11}">
      <dgm:prSet/>
      <dgm:spPr/>
      <dgm:t>
        <a:bodyPr/>
        <a:lstStyle/>
        <a:p>
          <a:endParaRPr lang="en-US"/>
        </a:p>
      </dgm:t>
    </dgm:pt>
    <dgm:pt modelId="{12E3A039-4FFB-4683-A6E5-454ACCA37D25}" type="sibTrans" cxnId="{6E4CDC6A-CC02-4CEF-B4FB-6313A2513B11}">
      <dgm:prSet/>
      <dgm:spPr/>
      <dgm:t>
        <a:bodyPr/>
        <a:lstStyle/>
        <a:p>
          <a:endParaRPr lang="en-US"/>
        </a:p>
      </dgm:t>
    </dgm:pt>
    <dgm:pt modelId="{E2FAB3D7-117E-48B3-AD10-9B7609137E51}">
      <dgm:prSet/>
      <dgm:spPr/>
      <dgm:t>
        <a:bodyPr/>
        <a:lstStyle/>
        <a:p>
          <a:r>
            <a:rPr lang="en-US"/>
            <a:t>Treasury</a:t>
          </a:r>
        </a:p>
      </dgm:t>
    </dgm:pt>
    <dgm:pt modelId="{F234811E-2CE6-4BD5-B27A-A9D1E1480443}" type="parTrans" cxnId="{18511DD7-12F3-41F4-B747-97EF467ED781}">
      <dgm:prSet/>
      <dgm:spPr/>
      <dgm:t>
        <a:bodyPr/>
        <a:lstStyle/>
        <a:p>
          <a:endParaRPr lang="en-US"/>
        </a:p>
      </dgm:t>
    </dgm:pt>
    <dgm:pt modelId="{68D07956-DB92-40C3-91A9-07DF3FFC38B1}" type="sibTrans" cxnId="{18511DD7-12F3-41F4-B747-97EF467ED781}">
      <dgm:prSet/>
      <dgm:spPr/>
      <dgm:t>
        <a:bodyPr/>
        <a:lstStyle/>
        <a:p>
          <a:endParaRPr lang="en-US"/>
        </a:p>
      </dgm:t>
    </dgm:pt>
    <dgm:pt modelId="{34643B44-3ED1-4842-9266-6BA9ED1C26D6}">
      <dgm:prSet/>
      <dgm:spPr/>
      <dgm:t>
        <a:bodyPr/>
        <a:lstStyle/>
        <a:p>
          <a:r>
            <a:rPr lang="en-US"/>
            <a:t>Secretary</a:t>
          </a:r>
        </a:p>
      </dgm:t>
    </dgm:pt>
    <dgm:pt modelId="{7459B967-EF5D-4C1D-800E-D2C1FFA3AD11}" type="parTrans" cxnId="{6352323A-A4F8-44EC-9CAB-ADAAD1BBE8DB}">
      <dgm:prSet/>
      <dgm:spPr/>
      <dgm:t>
        <a:bodyPr/>
        <a:lstStyle/>
        <a:p>
          <a:endParaRPr lang="en-US"/>
        </a:p>
      </dgm:t>
    </dgm:pt>
    <dgm:pt modelId="{85BEFDCE-155E-4880-AEC8-293E08E61807}" type="sibTrans" cxnId="{6352323A-A4F8-44EC-9CAB-ADAAD1BBE8DB}">
      <dgm:prSet/>
      <dgm:spPr/>
      <dgm:t>
        <a:bodyPr/>
        <a:lstStyle/>
        <a:p>
          <a:endParaRPr lang="en-US"/>
        </a:p>
      </dgm:t>
    </dgm:pt>
    <dgm:pt modelId="{8339F498-EB32-4F7E-8FCE-C10CF54F70FF}">
      <dgm:prSet/>
      <dgm:spPr/>
      <dgm:t>
        <a:bodyPr/>
        <a:lstStyle/>
        <a:p>
          <a:r>
            <a:rPr lang="en-US"/>
            <a:t>Marketing Officer</a:t>
          </a:r>
        </a:p>
      </dgm:t>
    </dgm:pt>
    <dgm:pt modelId="{3D0CA048-0960-4C70-8D5E-F7952BDC6F78}" type="parTrans" cxnId="{AAE5FAF5-479C-4E24-AFE1-0E2AE6468C35}">
      <dgm:prSet/>
      <dgm:spPr/>
      <dgm:t>
        <a:bodyPr/>
        <a:lstStyle/>
        <a:p>
          <a:endParaRPr lang="en-US"/>
        </a:p>
      </dgm:t>
    </dgm:pt>
    <dgm:pt modelId="{B73A2170-2509-46A1-AEC0-1D843E9E1CE6}" type="sibTrans" cxnId="{AAE5FAF5-479C-4E24-AFE1-0E2AE6468C35}">
      <dgm:prSet/>
      <dgm:spPr/>
      <dgm:t>
        <a:bodyPr/>
        <a:lstStyle/>
        <a:p>
          <a:endParaRPr lang="en-US"/>
        </a:p>
      </dgm:t>
    </dgm:pt>
    <dgm:pt modelId="{8E652AB6-639C-449A-9B32-A5FAB5E07F8F}" type="pres">
      <dgm:prSet presAssocID="{FAA6B256-38CA-44BD-B189-E627C57DF97F}" presName="matrix" presStyleCnt="0">
        <dgm:presLayoutVars>
          <dgm:chMax val="1"/>
          <dgm:dir/>
          <dgm:resizeHandles val="exact"/>
        </dgm:presLayoutVars>
      </dgm:prSet>
      <dgm:spPr/>
    </dgm:pt>
    <dgm:pt modelId="{974E01EA-7D43-4385-9436-CA24187C51BC}" type="pres">
      <dgm:prSet presAssocID="{FAA6B256-38CA-44BD-B189-E627C57DF97F}" presName="diamond" presStyleLbl="bgShp" presStyleIdx="0" presStyleCnt="1"/>
      <dgm:spPr/>
    </dgm:pt>
    <dgm:pt modelId="{67BB694C-1522-44D9-BA6A-240E040BA017}" type="pres">
      <dgm:prSet presAssocID="{FAA6B256-38CA-44BD-B189-E627C57DF97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1DC44C3-EAD7-4B37-95E6-494656D36AF2}" type="pres">
      <dgm:prSet presAssocID="{FAA6B256-38CA-44BD-B189-E627C57DF97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EC11FA3-5E9A-469E-B09C-B64303B7E199}" type="pres">
      <dgm:prSet presAssocID="{FAA6B256-38CA-44BD-B189-E627C57DF97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749DAB2-F8D5-48F8-BCE0-244D2877915A}" type="pres">
      <dgm:prSet presAssocID="{FAA6B256-38CA-44BD-B189-E627C57DF97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2FF8E0B-01DA-449D-82FF-8C2B6520A9ED}" type="presOf" srcId="{38982FE1-3846-4271-B78F-1292202506FF}" destId="{67BB694C-1522-44D9-BA6A-240E040BA017}" srcOrd="0" destOrd="0" presId="urn:microsoft.com/office/officeart/2005/8/layout/matrix3"/>
    <dgm:cxn modelId="{6352323A-A4F8-44EC-9CAB-ADAAD1BBE8DB}" srcId="{FAA6B256-38CA-44BD-B189-E627C57DF97F}" destId="{34643B44-3ED1-4842-9266-6BA9ED1C26D6}" srcOrd="2" destOrd="0" parTransId="{7459B967-EF5D-4C1D-800E-D2C1FFA3AD11}" sibTransId="{85BEFDCE-155E-4880-AEC8-293E08E61807}"/>
    <dgm:cxn modelId="{6E4CDC6A-CC02-4CEF-B4FB-6313A2513B11}" srcId="{FAA6B256-38CA-44BD-B189-E627C57DF97F}" destId="{38982FE1-3846-4271-B78F-1292202506FF}" srcOrd="0" destOrd="0" parTransId="{AC664B87-5BAD-4D7D-8E8F-3106167A275A}" sibTransId="{12E3A039-4FFB-4683-A6E5-454ACCA37D25}"/>
    <dgm:cxn modelId="{2E6ED57A-98DF-46EE-931D-DAFCE390BE01}" type="presOf" srcId="{34643B44-3ED1-4842-9266-6BA9ED1C26D6}" destId="{9EC11FA3-5E9A-469E-B09C-B64303B7E199}" srcOrd="0" destOrd="0" presId="urn:microsoft.com/office/officeart/2005/8/layout/matrix3"/>
    <dgm:cxn modelId="{15D6BA82-4EBA-40D4-A196-9211A7C77FF7}" type="presOf" srcId="{FAA6B256-38CA-44BD-B189-E627C57DF97F}" destId="{8E652AB6-639C-449A-9B32-A5FAB5E07F8F}" srcOrd="0" destOrd="0" presId="urn:microsoft.com/office/officeart/2005/8/layout/matrix3"/>
    <dgm:cxn modelId="{580D71B1-B271-4C4B-82EA-D383037FF49B}" type="presOf" srcId="{8339F498-EB32-4F7E-8FCE-C10CF54F70FF}" destId="{4749DAB2-F8D5-48F8-BCE0-244D2877915A}" srcOrd="0" destOrd="0" presId="urn:microsoft.com/office/officeart/2005/8/layout/matrix3"/>
    <dgm:cxn modelId="{18511DD7-12F3-41F4-B747-97EF467ED781}" srcId="{FAA6B256-38CA-44BD-B189-E627C57DF97F}" destId="{E2FAB3D7-117E-48B3-AD10-9B7609137E51}" srcOrd="1" destOrd="0" parTransId="{F234811E-2CE6-4BD5-B27A-A9D1E1480443}" sibTransId="{68D07956-DB92-40C3-91A9-07DF3FFC38B1}"/>
    <dgm:cxn modelId="{9D994CEA-D440-4D1B-A2DA-2E6DFDEAA45E}" type="presOf" srcId="{E2FAB3D7-117E-48B3-AD10-9B7609137E51}" destId="{C1DC44C3-EAD7-4B37-95E6-494656D36AF2}" srcOrd="0" destOrd="0" presId="urn:microsoft.com/office/officeart/2005/8/layout/matrix3"/>
    <dgm:cxn modelId="{AAE5FAF5-479C-4E24-AFE1-0E2AE6468C35}" srcId="{FAA6B256-38CA-44BD-B189-E627C57DF97F}" destId="{8339F498-EB32-4F7E-8FCE-C10CF54F70FF}" srcOrd="3" destOrd="0" parTransId="{3D0CA048-0960-4C70-8D5E-F7952BDC6F78}" sibTransId="{B73A2170-2509-46A1-AEC0-1D843E9E1CE6}"/>
    <dgm:cxn modelId="{54CB451B-526E-4EF7-8F37-91BC50780CD6}" type="presParOf" srcId="{8E652AB6-639C-449A-9B32-A5FAB5E07F8F}" destId="{974E01EA-7D43-4385-9436-CA24187C51BC}" srcOrd="0" destOrd="0" presId="urn:microsoft.com/office/officeart/2005/8/layout/matrix3"/>
    <dgm:cxn modelId="{366CC509-C378-4D6D-A77A-EC4B766C865E}" type="presParOf" srcId="{8E652AB6-639C-449A-9B32-A5FAB5E07F8F}" destId="{67BB694C-1522-44D9-BA6A-240E040BA017}" srcOrd="1" destOrd="0" presId="urn:microsoft.com/office/officeart/2005/8/layout/matrix3"/>
    <dgm:cxn modelId="{D6496659-BC10-452F-B69A-C551A9CA9717}" type="presParOf" srcId="{8E652AB6-639C-449A-9B32-A5FAB5E07F8F}" destId="{C1DC44C3-EAD7-4B37-95E6-494656D36AF2}" srcOrd="2" destOrd="0" presId="urn:microsoft.com/office/officeart/2005/8/layout/matrix3"/>
    <dgm:cxn modelId="{CE8DE09B-7948-4897-BB54-52B03C03C980}" type="presParOf" srcId="{8E652AB6-639C-449A-9B32-A5FAB5E07F8F}" destId="{9EC11FA3-5E9A-469E-B09C-B64303B7E199}" srcOrd="3" destOrd="0" presId="urn:microsoft.com/office/officeart/2005/8/layout/matrix3"/>
    <dgm:cxn modelId="{682375D3-EA70-49DA-9ABD-89946CF0E1BD}" type="presParOf" srcId="{8E652AB6-639C-449A-9B32-A5FAB5E07F8F}" destId="{4749DAB2-F8D5-48F8-BCE0-244D2877915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C1743-3B02-4A7C-BBAD-DBADF316F9F4}">
      <dsp:nvSpPr>
        <dsp:cNvPr id="0" name=""/>
        <dsp:cNvSpPr/>
      </dsp:nvSpPr>
      <dsp:spPr>
        <a:xfrm>
          <a:off x="2169914" y="24101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F2186-F90B-4DBD-8692-B6CFE562145A}">
      <dsp:nvSpPr>
        <dsp:cNvPr id="0" name=""/>
        <dsp:cNvSpPr/>
      </dsp:nvSpPr>
      <dsp:spPr>
        <a:xfrm>
          <a:off x="765914" y="191257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Objectives</a:t>
          </a:r>
        </a:p>
      </dsp:txBody>
      <dsp:txXfrm>
        <a:off x="765914" y="1912577"/>
        <a:ext cx="4320000" cy="648000"/>
      </dsp:txXfrm>
    </dsp:sp>
    <dsp:sp modelId="{C0C22A7F-5C9B-4EB9-8629-028369A85712}">
      <dsp:nvSpPr>
        <dsp:cNvPr id="0" name=""/>
        <dsp:cNvSpPr/>
      </dsp:nvSpPr>
      <dsp:spPr>
        <a:xfrm>
          <a:off x="765914" y="2634792"/>
          <a:ext cx="4320000" cy="1316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Provide students with a platform where they can interact and share their experience, skills, and knowledge. </a:t>
          </a:r>
        </a:p>
      </dsp:txBody>
      <dsp:txXfrm>
        <a:off x="765914" y="2634792"/>
        <a:ext cx="4320000" cy="1316998"/>
      </dsp:txXfrm>
    </dsp:sp>
    <dsp:sp modelId="{444538F7-D2A9-4C35-ABE6-F25FBCC6FF51}">
      <dsp:nvSpPr>
        <dsp:cNvPr id="0" name=""/>
        <dsp:cNvSpPr/>
      </dsp:nvSpPr>
      <dsp:spPr>
        <a:xfrm>
          <a:off x="7245914" y="24101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EA717-F489-42AA-9582-70AA5703EEF0}">
      <dsp:nvSpPr>
        <dsp:cNvPr id="0" name=""/>
        <dsp:cNvSpPr/>
      </dsp:nvSpPr>
      <dsp:spPr>
        <a:xfrm>
          <a:off x="5841914" y="1912577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Opportunities </a:t>
          </a:r>
        </a:p>
      </dsp:txBody>
      <dsp:txXfrm>
        <a:off x="5841914" y="1912577"/>
        <a:ext cx="4320000" cy="648000"/>
      </dsp:txXfrm>
    </dsp:sp>
    <dsp:sp modelId="{594097E2-2352-44DF-AA45-30CA67EC5F03}">
      <dsp:nvSpPr>
        <dsp:cNvPr id="0" name=""/>
        <dsp:cNvSpPr/>
      </dsp:nvSpPr>
      <dsp:spPr>
        <a:xfrm>
          <a:off x="5841914" y="2634792"/>
          <a:ext cx="4320000" cy="1316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Workshops, Events, and Panel Discussions</a:t>
          </a:r>
          <a:endParaRPr lang="en-US" sz="1700" b="1" kern="1200">
            <a:latin typeface="Calibri Light" panose="020F0302020204030204"/>
          </a:endParaRPr>
        </a:p>
        <a:p>
          <a:pPr marL="0" lvl="0" indent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Build network</a:t>
          </a:r>
          <a:r>
            <a:rPr lang="en-US" sz="1700" kern="1200">
              <a:latin typeface="Calibri Light" panose="020F0302020204030204"/>
            </a:rPr>
            <a:t> 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Enhance interpersonal skills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841914" y="2634792"/>
        <a:ext cx="4320000" cy="1316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E01EA-7D43-4385-9436-CA24187C51BC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B694C-1522-44D9-BA6A-240E040BA017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Vice-President</a:t>
          </a:r>
        </a:p>
      </dsp:txBody>
      <dsp:txXfrm>
        <a:off x="1007221" y="627745"/>
        <a:ext cx="1937228" cy="1937228"/>
      </dsp:txXfrm>
    </dsp:sp>
    <dsp:sp modelId="{C1DC44C3-EAD7-4B37-95E6-494656D36AF2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Treasury</a:t>
          </a:r>
        </a:p>
      </dsp:txBody>
      <dsp:txXfrm>
        <a:off x="3319190" y="627745"/>
        <a:ext cx="1937228" cy="1937228"/>
      </dsp:txXfrm>
    </dsp:sp>
    <dsp:sp modelId="{9EC11FA3-5E9A-469E-B09C-B64303B7E199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Secretary</a:t>
          </a:r>
        </a:p>
      </dsp:txBody>
      <dsp:txXfrm>
        <a:off x="1007221" y="2939714"/>
        <a:ext cx="1937228" cy="1937228"/>
      </dsp:txXfrm>
    </dsp:sp>
    <dsp:sp modelId="{4749DAB2-F8D5-48F8-BCE0-244D2877915A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Marketing Officer</a:t>
          </a:r>
        </a:p>
      </dsp:txBody>
      <dsp:txXfrm>
        <a:off x="3319190" y="2939714"/>
        <a:ext cx="1937228" cy="1937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72190-4DE4-427A-97C8-4E54A890A085}" type="datetimeFigureOut">
              <a:rPr lang="en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F407E-B14B-46D3-BE18-81729292D8B3}" type="slidenum">
              <a:rPr lang="en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7C02-ACBE-47F5-AADC-4249175A2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12526-364F-4863-8B64-F6D756C98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B238C-0378-4DED-BF03-D518E5A2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099F-F608-4EFA-92AB-DB750B16A48E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BFF4E-C928-45A0-A7BD-FB769783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B728-4FC3-4B6E-8675-1FDE55DD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8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77ED-E76C-4A45-920B-F06241F8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B6852-36C2-4EC7-B552-408FFC245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45EE4-4EF7-4B4E-AE03-249121524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D5EB4-0F4A-487C-8E08-58C7F9089E34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C863-9600-4D5D-B89A-0EF31A9B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92FB0-FD3A-4944-9591-C8525D2D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9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4EC27D-D3E3-454E-920E-57A2FFC18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44B48-A949-4EE2-9CE7-E287542B8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2D2E-3391-4B93-AF40-EA1F0525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14996-F87B-497A-A3C6-7959EE988C0F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E5B31-AC9A-4A19-BCDD-EF6DC437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E8ED2-EBF7-4929-96DF-E9F4CF0A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8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D492A3-F040-EDC2-1B50-044AB816E946}"/>
              </a:ext>
            </a:extLst>
          </p:cNvPr>
          <p:cNvSpPr/>
          <p:nvPr userDrawn="1"/>
        </p:nvSpPr>
        <p:spPr>
          <a:xfrm>
            <a:off x="318655" y="1319711"/>
            <a:ext cx="11873345" cy="267090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A2E9B0-647D-D387-89EE-54EC60806A36}"/>
              </a:ext>
            </a:extLst>
          </p:cNvPr>
          <p:cNvSpPr/>
          <p:nvPr/>
        </p:nvSpPr>
        <p:spPr>
          <a:xfrm>
            <a:off x="0" y="897987"/>
            <a:ext cx="11873345" cy="270405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for a company&#10;&#10;Description automatically generated">
            <a:extLst>
              <a:ext uri="{FF2B5EF4-FFF2-40B4-BE49-F238E27FC236}">
                <a16:creationId xmlns:a16="http://schemas.microsoft.com/office/drawing/2014/main" id="{C602DB31-5973-1A38-D27A-E4A7D095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7428" t="24975" r="5451" b="21026"/>
          <a:stretch/>
        </p:blipFill>
        <p:spPr>
          <a:xfrm>
            <a:off x="433952" y="4288955"/>
            <a:ext cx="4732149" cy="1288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FE5E0-24EA-DDCB-E6E8-6F1283E00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5513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BA0EF-D3E9-E55C-AE65-073436F8D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3762"/>
            <a:ext cx="9144000" cy="12340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33D1B-6548-66B0-2D63-50483388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E9B8D-C304-B88D-DD13-974EE3B9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375E5-2CF7-9FD9-E9D9-3F2C2EA7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F0C4BA-3390-7A70-2F7E-4AAE441B00DD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2B5FE35-45BD-448C-73B0-FA363EF1AF44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5" name="Picture 14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4EDE96E1-A2DA-525A-AD59-D00494100EB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6" name="Picture 4" descr="York Primary Logo">
                <a:extLst>
                  <a:ext uri="{FF2B5EF4-FFF2-40B4-BE49-F238E27FC236}">
                    <a16:creationId xmlns:a16="http://schemas.microsoft.com/office/drawing/2014/main" id="{3D211436-5FA9-3B46-C1FF-095B98095E3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B942AF-A8C8-B6DB-0485-03AE9187E66C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1626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221-0C1A-E230-D565-8924A9FA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5E3E2-3560-D455-6439-612E58DE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9D8F2-1A46-3C69-F06A-94A64AD2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C375-E789-CDC2-5F26-5531B171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DE52-F599-66E9-DFF7-F65FD165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473D06-7565-E51A-1CDD-0896BAB89A6E}"/>
              </a:ext>
            </a:extLst>
          </p:cNvPr>
          <p:cNvSpPr/>
          <p:nvPr/>
        </p:nvSpPr>
        <p:spPr>
          <a:xfrm>
            <a:off x="0" y="0"/>
            <a:ext cx="12192000" cy="249382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5ACD4-82DB-C9B9-2C04-74F68C32BEA2}"/>
              </a:ext>
            </a:extLst>
          </p:cNvPr>
          <p:cNvSpPr/>
          <p:nvPr/>
        </p:nvSpPr>
        <p:spPr>
          <a:xfrm>
            <a:off x="0" y="249383"/>
            <a:ext cx="213756" cy="6608618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E43C9-5D9F-8D46-949D-B7B3C24A82EB}"/>
              </a:ext>
            </a:extLst>
          </p:cNvPr>
          <p:cNvSpPr/>
          <p:nvPr/>
        </p:nvSpPr>
        <p:spPr>
          <a:xfrm>
            <a:off x="0" y="6610773"/>
            <a:ext cx="12192000" cy="249382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26668-8909-6CCB-D846-FCB4F9C344B1}"/>
              </a:ext>
            </a:extLst>
          </p:cNvPr>
          <p:cNvSpPr/>
          <p:nvPr/>
        </p:nvSpPr>
        <p:spPr>
          <a:xfrm>
            <a:off x="11978244" y="105374"/>
            <a:ext cx="213756" cy="6608618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85D1BF-961B-0D95-AF49-ED15EEF62B05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9CD4C44-D466-7C64-74FA-32DCDC903BE8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2" name="Picture 11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C7529C64-887E-1909-6889-B7CC11779D5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20" name="Picture 4" descr="York Primary Logo">
                <a:extLst>
                  <a:ext uri="{FF2B5EF4-FFF2-40B4-BE49-F238E27FC236}">
                    <a16:creationId xmlns:a16="http://schemas.microsoft.com/office/drawing/2014/main" id="{6CB014DC-13E2-800F-AB96-E350C7771C0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40B369-2146-37E6-6865-E9F5E58A66F6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2199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119B-3523-8EA8-D7E1-3011A17E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2" y="616918"/>
            <a:ext cx="76318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F55F-A1D7-BAAA-12AD-270C6F698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8422" y="2217118"/>
            <a:ext cx="76318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3674E-5369-A1E4-404A-8D77087C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95D5F-7BE1-EA72-5079-1C8DDDD3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9D60E-E353-3D4C-F3BB-3C0D374C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2D6967-08BF-FF6B-02BB-CD8D4B721D67}"/>
              </a:ext>
            </a:extLst>
          </p:cNvPr>
          <p:cNvSpPr/>
          <p:nvPr/>
        </p:nvSpPr>
        <p:spPr>
          <a:xfrm>
            <a:off x="0" y="1"/>
            <a:ext cx="2600696" cy="685800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635A61-F21C-D911-0E84-32ABDAC3E8E0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B9CD6D-C195-8706-F65E-25892DCC00BC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BC3AB7E7-2519-F626-7AA0-1EA928DE52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1A1CAB64-CFE3-5BC5-AEFC-2D159AD385D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969073-752C-C91D-99E5-E8AEFCFF7742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0536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221-0C1A-E230-D565-8924A9FA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2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5E3E2-3560-D455-6439-612E58DE5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40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9D8F2-1A46-3C69-F06A-94A64AD2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C375-E789-CDC2-5F26-5531B171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DE52-F599-66E9-DFF7-F65FD165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771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A5B678D-80C5-1C28-1E1F-60B89E86E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 r="30436"/>
          <a:stretch/>
        </p:blipFill>
        <p:spPr bwMode="auto">
          <a:xfrm>
            <a:off x="760051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42084E-8A44-B57A-05B0-30945CC8FA54}"/>
              </a:ext>
            </a:extLst>
          </p:cNvPr>
          <p:cNvSpPr/>
          <p:nvPr/>
        </p:nvSpPr>
        <p:spPr>
          <a:xfrm>
            <a:off x="7774246" y="136526"/>
            <a:ext cx="4257618" cy="121188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D413B6-C493-0619-D31D-18126251F371}"/>
              </a:ext>
            </a:extLst>
          </p:cNvPr>
          <p:cNvSpPr/>
          <p:nvPr/>
        </p:nvSpPr>
        <p:spPr>
          <a:xfrm>
            <a:off x="7774246" y="253314"/>
            <a:ext cx="152031" cy="645325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99DEDC-1BF1-1238-5F63-5847C0C3D211}"/>
              </a:ext>
            </a:extLst>
          </p:cNvPr>
          <p:cNvSpPr/>
          <p:nvPr/>
        </p:nvSpPr>
        <p:spPr>
          <a:xfrm>
            <a:off x="7774246" y="6604686"/>
            <a:ext cx="4257618" cy="127299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B9F32E-5500-0D90-66B9-183C544B2473}"/>
              </a:ext>
            </a:extLst>
          </p:cNvPr>
          <p:cNvSpPr/>
          <p:nvPr/>
        </p:nvSpPr>
        <p:spPr>
          <a:xfrm>
            <a:off x="11879833" y="202374"/>
            <a:ext cx="152031" cy="6453250"/>
          </a:xfrm>
          <a:prstGeom prst="rect">
            <a:avLst/>
          </a:prstGeom>
          <a:solidFill>
            <a:srgbClr val="E43D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D2ED4-CA9B-F703-4AB7-6B20709C36EE}"/>
              </a:ext>
            </a:extLst>
          </p:cNvPr>
          <p:cNvGrpSpPr/>
          <p:nvPr/>
        </p:nvGrpSpPr>
        <p:grpSpPr>
          <a:xfrm>
            <a:off x="0" y="6028706"/>
            <a:ext cx="4300072" cy="829294"/>
            <a:chOff x="7423841" y="5999235"/>
            <a:chExt cx="4300072" cy="8292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E3099B-3CB2-C812-D216-EF009181ADAF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22" name="Picture 21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A192CAD5-8EB4-1825-CEF1-CBBB0E3B60C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23" name="Picture 4" descr="York Primary Logo">
                <a:extLst>
                  <a:ext uri="{FF2B5EF4-FFF2-40B4-BE49-F238E27FC236}">
                    <a16:creationId xmlns:a16="http://schemas.microsoft.com/office/drawing/2014/main" id="{5BDB5365-0CDF-F7ED-AF93-4BA31B79015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8CC211-FA99-892F-BEA5-1550A4ED961C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9860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43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1202-77BC-3659-DCDC-1A5FB21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7FB3-C926-3498-08F9-9BAE47E9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0271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692D-C91D-463C-88F9-8749DA26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327-71CE-AF04-6789-60DF3669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E464-33AA-8D03-1E2D-4685FD2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316B9D-257D-C003-0EBF-5D5FF7D498A2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8790F4-FADB-6FAD-5614-969F65E7DB65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3" name="Picture 12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FF326AD3-2570-79AB-01B5-22C96D821E7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4" name="Picture 4" descr="York Primary Logo">
                <a:extLst>
                  <a:ext uri="{FF2B5EF4-FFF2-40B4-BE49-F238E27FC236}">
                    <a16:creationId xmlns:a16="http://schemas.microsoft.com/office/drawing/2014/main" id="{47B7CD6C-3EE2-197E-8E6A-388BE08E8AA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3D024AF-AEF8-A250-7D53-6ACDC3D9D487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7197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686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1202-77BC-3659-DCDC-1A5FB21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7FB3-C926-3498-08F9-9BAE47E9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0271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692D-C91D-463C-88F9-8749DA26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327-71CE-AF04-6789-60DF3669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E464-33AA-8D03-1E2D-4685FD2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365CA4-7CCB-C3C5-DE97-ED259A7E850E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D9632B-C925-B236-529A-2833E0334F4B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3" name="Picture 12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F0D6C2BF-ECBE-75A6-E65B-8467207335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4" name="Picture 4" descr="York Primary Logo">
                <a:extLst>
                  <a:ext uri="{FF2B5EF4-FFF2-40B4-BE49-F238E27FC236}">
                    <a16:creationId xmlns:a16="http://schemas.microsoft.com/office/drawing/2014/main" id="{AE08EA33-8E11-AB6C-53B2-E8B480828F3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F05F5F-6D4B-1D06-924C-CED37FC4FCD1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4994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DBD2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1202-77BC-3659-DCDC-1A5FB21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D7FB3-C926-3498-08F9-9BAE47E9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0271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692D-C91D-463C-88F9-8749DA26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F6327-71CE-AF04-6789-60DF3669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E464-33AA-8D03-1E2D-4685FD27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28288D-C96D-88EB-09FE-E50F6C277D35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CC94F9-1175-F2A8-EB85-7D73429430DF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3" name="Picture 12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0507EFE1-A43B-3CD8-E765-985160FE9E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4" name="Picture 4" descr="York Primary Logo">
                <a:extLst>
                  <a:ext uri="{FF2B5EF4-FFF2-40B4-BE49-F238E27FC236}">
                    <a16:creationId xmlns:a16="http://schemas.microsoft.com/office/drawing/2014/main" id="{3DFA4A8F-5C37-55CD-1DE4-4BA9793A033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FF2D63-F962-25D7-7098-7F6373E3C045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524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C16A-1B62-B9B8-4CAD-2FBA2A6C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409EF-E8F8-7C07-4E5E-8FE194F00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B279C-4D51-038B-6B6F-384261EC3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8A445-20E9-4BD6-9B41-4E7C0481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DBCD5-6092-9BDA-8EFE-2C17E037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7998B-35B2-74CE-443E-57327D19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logo for a company&#10;&#10;Description automatically generated">
            <a:extLst>
              <a:ext uri="{FF2B5EF4-FFF2-40B4-BE49-F238E27FC236}">
                <a16:creationId xmlns:a16="http://schemas.microsoft.com/office/drawing/2014/main" id="{F5B09A02-BFE2-7438-4F5E-755C5F364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7428" t="24975" r="5451" b="21026"/>
          <a:stretch/>
        </p:blipFill>
        <p:spPr>
          <a:xfrm>
            <a:off x="3796390" y="2802884"/>
            <a:ext cx="4732149" cy="12884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F6FD8D-0381-5927-3147-89A27586D5D5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F7AD83C-CC5A-1594-9863-8B01EE2CCD48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5" name="Picture 14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38B59271-795B-F345-5813-00B1B3D3F2A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6" name="Picture 4" descr="York Primary Logo">
                <a:extLst>
                  <a:ext uri="{FF2B5EF4-FFF2-40B4-BE49-F238E27FC236}">
                    <a16:creationId xmlns:a16="http://schemas.microsoft.com/office/drawing/2014/main" id="{BC002C88-DE92-1D03-1D7E-15109243119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9125CB-1106-A805-AE8C-CFABE4404B39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87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21118-5120-4163-8F71-AFA5CFBF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2F94D-E1AF-47C8-9755-9AE8C97BB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90C37-E056-4226-966B-DE0CFAA2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1A645-C5FD-487B-AEFA-E2320D7C82E9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BB972-8811-4340-8908-73E2A360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85271-F794-47A2-85DB-50EDF2AF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73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41FD0CB-A601-E0EC-5132-C92349A7ED64}"/>
              </a:ext>
            </a:extLst>
          </p:cNvPr>
          <p:cNvSpPr/>
          <p:nvPr/>
        </p:nvSpPr>
        <p:spPr>
          <a:xfrm rot="5400000">
            <a:off x="275093" y="-275091"/>
            <a:ext cx="2007033" cy="255722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 rot="5400000">
            <a:off x="421358" y="-445172"/>
            <a:ext cx="1714500" cy="2557221"/>
          </a:xfrm>
          <a:prstGeom prst="triangle">
            <a:avLst>
              <a:gd name="adj" fmla="val 0"/>
            </a:avLst>
          </a:prstGeom>
          <a:solidFill>
            <a:srgbClr val="DBD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2E40B230-6104-F4CB-BC01-1326190A33DB}"/>
              </a:ext>
            </a:extLst>
          </p:cNvPr>
          <p:cNvSpPr/>
          <p:nvPr/>
        </p:nvSpPr>
        <p:spPr>
          <a:xfrm rot="16200000">
            <a:off x="10038346" y="4748243"/>
            <a:ext cx="1714500" cy="2557221"/>
          </a:xfrm>
          <a:prstGeom prst="triangle">
            <a:avLst>
              <a:gd name="adj" fmla="val 0"/>
            </a:avLst>
          </a:prstGeom>
          <a:solidFill>
            <a:srgbClr val="FFFA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37432D9-2371-C0DD-952A-95E51BAF6100}"/>
              </a:ext>
            </a:extLst>
          </p:cNvPr>
          <p:cNvSpPr/>
          <p:nvPr/>
        </p:nvSpPr>
        <p:spPr>
          <a:xfrm rot="16200000">
            <a:off x="10056428" y="4766324"/>
            <a:ext cx="2352226" cy="1883332"/>
          </a:xfrm>
          <a:prstGeom prst="triangle">
            <a:avLst>
              <a:gd name="adj" fmla="val 0"/>
            </a:avLst>
          </a:prstGeom>
          <a:solidFill>
            <a:srgbClr val="AF2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D3890-A5D9-BD7C-F78C-29EDABCEA835}"/>
              </a:ext>
            </a:extLst>
          </p:cNvPr>
          <p:cNvGrpSpPr/>
          <p:nvPr/>
        </p:nvGrpSpPr>
        <p:grpSpPr>
          <a:xfrm>
            <a:off x="-3" y="6028706"/>
            <a:ext cx="4300072" cy="829294"/>
            <a:chOff x="7423841" y="5999235"/>
            <a:chExt cx="4300072" cy="829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5360C6-AFAD-A854-ECED-007954F71466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AFD7DB43-60B4-95A9-C334-12FBF08B4C8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136B5444-DFBD-FC8D-5F28-752CA26FB27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504F69-31D3-477E-7674-891C651C46BB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146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41FD0CB-A601-E0EC-5132-C92349A7ED64}"/>
              </a:ext>
            </a:extLst>
          </p:cNvPr>
          <p:cNvSpPr/>
          <p:nvPr/>
        </p:nvSpPr>
        <p:spPr>
          <a:xfrm>
            <a:off x="17291" y="4300777"/>
            <a:ext cx="2007033" cy="255722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>
            <a:off x="-10906" y="4300777"/>
            <a:ext cx="1714500" cy="2557221"/>
          </a:xfrm>
          <a:prstGeom prst="triangle">
            <a:avLst>
              <a:gd name="adj" fmla="val 0"/>
            </a:avLst>
          </a:prstGeom>
          <a:solidFill>
            <a:srgbClr val="DBD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2E40B230-6104-F4CB-BC01-1326190A33DB}"/>
              </a:ext>
            </a:extLst>
          </p:cNvPr>
          <p:cNvSpPr/>
          <p:nvPr/>
        </p:nvSpPr>
        <p:spPr>
          <a:xfrm rot="10800000">
            <a:off x="10477500" y="0"/>
            <a:ext cx="1714500" cy="2557221"/>
          </a:xfrm>
          <a:prstGeom prst="triangle">
            <a:avLst>
              <a:gd name="adj" fmla="val 0"/>
            </a:avLst>
          </a:prstGeom>
          <a:solidFill>
            <a:srgbClr val="FFFA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437432D9-2371-C0DD-952A-95E51BAF6100}"/>
              </a:ext>
            </a:extLst>
          </p:cNvPr>
          <p:cNvSpPr/>
          <p:nvPr/>
        </p:nvSpPr>
        <p:spPr>
          <a:xfrm rot="10800000">
            <a:off x="9851649" y="0"/>
            <a:ext cx="2352226" cy="1883332"/>
          </a:xfrm>
          <a:prstGeom prst="triangle">
            <a:avLst>
              <a:gd name="adj" fmla="val 0"/>
            </a:avLst>
          </a:prstGeom>
          <a:solidFill>
            <a:srgbClr val="AF2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D3890-A5D9-BD7C-F78C-29EDABCEA835}"/>
              </a:ext>
            </a:extLst>
          </p:cNvPr>
          <p:cNvGrpSpPr/>
          <p:nvPr/>
        </p:nvGrpSpPr>
        <p:grpSpPr>
          <a:xfrm>
            <a:off x="7891928" y="6028703"/>
            <a:ext cx="4300072" cy="829294"/>
            <a:chOff x="7423841" y="5999235"/>
            <a:chExt cx="4300072" cy="829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5360C6-AFAD-A854-ECED-007954F71466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AFD7DB43-60B4-95A9-C334-12FBF08B4C8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136B5444-DFBD-FC8D-5F28-752CA26FB27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2504F69-31D3-477E-7674-891C651C46BB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893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 rot="16200000">
            <a:off x="10038346" y="4748243"/>
            <a:ext cx="1714500" cy="2557221"/>
          </a:xfrm>
          <a:prstGeom prst="triangle">
            <a:avLst>
              <a:gd name="adj" fmla="val 0"/>
            </a:avLst>
          </a:prstGeom>
          <a:solidFill>
            <a:srgbClr val="E43D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0522797-07A0-4D64-507D-CC28E82F8974}"/>
              </a:ext>
            </a:extLst>
          </p:cNvPr>
          <p:cNvSpPr/>
          <p:nvPr/>
        </p:nvSpPr>
        <p:spPr>
          <a:xfrm rot="16200000">
            <a:off x="10056428" y="4766324"/>
            <a:ext cx="2352226" cy="1883332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0C37C4-018F-0CEE-55DC-F15B4E9C93EE}"/>
              </a:ext>
            </a:extLst>
          </p:cNvPr>
          <p:cNvSpPr/>
          <p:nvPr/>
        </p:nvSpPr>
        <p:spPr>
          <a:xfrm rot="5400000">
            <a:off x="275093" y="-275091"/>
            <a:ext cx="2007033" cy="2557220"/>
          </a:xfrm>
          <a:prstGeom prst="triangle">
            <a:avLst>
              <a:gd name="adj" fmla="val 0"/>
            </a:avLst>
          </a:prstGeom>
          <a:solidFill>
            <a:srgbClr val="811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D08F758-51AB-635B-7AA5-4EECD5378F9A}"/>
              </a:ext>
            </a:extLst>
          </p:cNvPr>
          <p:cNvSpPr/>
          <p:nvPr/>
        </p:nvSpPr>
        <p:spPr>
          <a:xfrm rot="5400000">
            <a:off x="421358" y="-445172"/>
            <a:ext cx="1714500" cy="2557221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0B7A4-770D-4615-AD90-485F7FF64573}"/>
              </a:ext>
            </a:extLst>
          </p:cNvPr>
          <p:cNvGrpSpPr/>
          <p:nvPr/>
        </p:nvGrpSpPr>
        <p:grpSpPr>
          <a:xfrm>
            <a:off x="0" y="6028706"/>
            <a:ext cx="4300072" cy="829294"/>
            <a:chOff x="7423841" y="5999235"/>
            <a:chExt cx="4300072" cy="8292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7BBA5F-D656-565A-DA06-A786E65E6308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6" name="Picture 15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5D483537-7333-A930-14C3-AF919F5E98D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7" name="Picture 4" descr="York Primary Logo">
                <a:extLst>
                  <a:ext uri="{FF2B5EF4-FFF2-40B4-BE49-F238E27FC236}">
                    <a16:creationId xmlns:a16="http://schemas.microsoft.com/office/drawing/2014/main" id="{3E4B5350-B3C2-E03B-09C3-17FFF4E36F02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851FF5-16AD-0790-8E00-288D0B49346C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4036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9E7B5-656F-0520-7F02-0AE05990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E6D6B-09A7-26E7-1D1C-AABB172C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F5054-7156-0687-DBD7-EF17840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5D1E8A2-F0AF-1862-4249-7D89B865DD36}"/>
              </a:ext>
            </a:extLst>
          </p:cNvPr>
          <p:cNvSpPr/>
          <p:nvPr/>
        </p:nvSpPr>
        <p:spPr>
          <a:xfrm rot="10800000">
            <a:off x="10477500" y="136525"/>
            <a:ext cx="1714500" cy="2557221"/>
          </a:xfrm>
          <a:prstGeom prst="triangle">
            <a:avLst>
              <a:gd name="adj" fmla="val 0"/>
            </a:avLst>
          </a:prstGeom>
          <a:solidFill>
            <a:srgbClr val="E43D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0522797-07A0-4D64-507D-CC28E82F8974}"/>
              </a:ext>
            </a:extLst>
          </p:cNvPr>
          <p:cNvSpPr/>
          <p:nvPr/>
        </p:nvSpPr>
        <p:spPr>
          <a:xfrm rot="10800000">
            <a:off x="9839774" y="0"/>
            <a:ext cx="2352226" cy="1883332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0C37C4-018F-0CEE-55DC-F15B4E9C93EE}"/>
              </a:ext>
            </a:extLst>
          </p:cNvPr>
          <p:cNvSpPr/>
          <p:nvPr/>
        </p:nvSpPr>
        <p:spPr>
          <a:xfrm>
            <a:off x="0" y="4300779"/>
            <a:ext cx="2007033" cy="2557220"/>
          </a:xfrm>
          <a:prstGeom prst="triangle">
            <a:avLst>
              <a:gd name="adj" fmla="val 0"/>
            </a:avLst>
          </a:prstGeom>
          <a:solidFill>
            <a:srgbClr val="811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D08F758-51AB-635B-7AA5-4EECD5378F9A}"/>
              </a:ext>
            </a:extLst>
          </p:cNvPr>
          <p:cNvSpPr/>
          <p:nvPr/>
        </p:nvSpPr>
        <p:spPr>
          <a:xfrm>
            <a:off x="0" y="4300778"/>
            <a:ext cx="1714500" cy="2557221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9726F-D928-9F7C-84BC-FFDA4E99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CF9678-8842-2C7B-9138-19E00E1CDB02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5D7656-8C9F-059B-058B-EE9B787BF79F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8" name="Picture 17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54067754-99C3-83C5-0C6F-CA826DFBDD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9" name="Picture 4" descr="York Primary Logo">
                <a:extLst>
                  <a:ext uri="{FF2B5EF4-FFF2-40B4-BE49-F238E27FC236}">
                    <a16:creationId xmlns:a16="http://schemas.microsoft.com/office/drawing/2014/main" id="{66F0326F-F5C7-8B5A-B5A3-3E58EF7E75C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A48159-86A1-5905-42CE-4DF5B93C0BEF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082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40509-B158-6CE7-3BB2-03C79EEB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12A1D-0212-997F-F179-63C7E4B62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6710C-1922-CC3F-9F7F-90504D9B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539830-494D-03BF-D347-BC5600CA4068}"/>
              </a:ext>
            </a:extLst>
          </p:cNvPr>
          <p:cNvGrpSpPr/>
          <p:nvPr/>
        </p:nvGrpSpPr>
        <p:grpSpPr>
          <a:xfrm>
            <a:off x="0" y="5479806"/>
            <a:ext cx="5822486" cy="1345714"/>
            <a:chOff x="0" y="-908"/>
            <a:chExt cx="5822486" cy="1345714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730001D3-E45A-07F4-AEED-E70764D41E2F}"/>
                </a:ext>
              </a:extLst>
            </p:cNvPr>
            <p:cNvSpPr/>
            <p:nvPr userDrawn="1"/>
          </p:nvSpPr>
          <p:spPr>
            <a:xfrm>
              <a:off x="0" y="0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1796209D-1498-07D1-42C6-AF572EF39E08}"/>
                </a:ext>
              </a:extLst>
            </p:cNvPr>
            <p:cNvSpPr/>
            <p:nvPr userDrawn="1"/>
          </p:nvSpPr>
          <p:spPr>
            <a:xfrm rot="10800000">
              <a:off x="922290" y="-908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005F0FE0-00EE-799D-ACE1-D0D33FD0F3BA}"/>
                </a:ext>
              </a:extLst>
            </p:cNvPr>
            <p:cNvSpPr/>
            <p:nvPr userDrawn="1"/>
          </p:nvSpPr>
          <p:spPr>
            <a:xfrm>
              <a:off x="1842926" y="8165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8B6583E5-CB49-1E89-0307-587ED4F9C3A7}"/>
                </a:ext>
              </a:extLst>
            </p:cNvPr>
            <p:cNvSpPr/>
            <p:nvPr userDrawn="1"/>
          </p:nvSpPr>
          <p:spPr>
            <a:xfrm rot="10800000">
              <a:off x="2765608" y="7257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EDDB96FF-E5DC-3B6C-9703-F24C28F503BA}"/>
                </a:ext>
              </a:extLst>
            </p:cNvPr>
            <p:cNvSpPr/>
            <p:nvPr userDrawn="1"/>
          </p:nvSpPr>
          <p:spPr>
            <a:xfrm>
              <a:off x="3685590" y="11951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33C3177B-F15F-EBB7-881A-936127E63F4D}"/>
                </a:ext>
              </a:extLst>
            </p:cNvPr>
            <p:cNvSpPr/>
            <p:nvPr userDrawn="1"/>
          </p:nvSpPr>
          <p:spPr>
            <a:xfrm rot="10800000">
              <a:off x="4598120" y="6348"/>
              <a:ext cx="1224366" cy="1332855"/>
            </a:xfrm>
            <a:prstGeom prst="blockArc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18F980-D2DE-D846-371A-8AA31051293A}"/>
              </a:ext>
            </a:extLst>
          </p:cNvPr>
          <p:cNvGrpSpPr/>
          <p:nvPr/>
        </p:nvGrpSpPr>
        <p:grpSpPr>
          <a:xfrm>
            <a:off x="7832164" y="0"/>
            <a:ext cx="4300072" cy="829294"/>
            <a:chOff x="7423841" y="5999235"/>
            <a:chExt cx="4300072" cy="8292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738089C-BDD6-68CA-91CA-C7FBA9D7DDB3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8" name="Picture 17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74A531F7-BDA9-771A-4B42-73A2DD36C9D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9" name="Picture 4" descr="York Primary Logo">
                <a:extLst>
                  <a:ext uri="{FF2B5EF4-FFF2-40B4-BE49-F238E27FC236}">
                    <a16:creationId xmlns:a16="http://schemas.microsoft.com/office/drawing/2014/main" id="{BBBCDA59-B428-EC7F-3348-4D93FF9A548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23379A-4BDB-8215-6C0C-EB8375A8CD3F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9104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E03C7-C8B5-CD62-D909-F3728DC84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0586" y="987425"/>
            <a:ext cx="41148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7A942-D280-9F55-539A-C13E86C6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1D1CC-6D47-0866-C22E-F82BEE4A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42671-2FE1-199A-DAB2-B8121A79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61058A2-383E-3E68-7800-58EF545BC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r="6339"/>
          <a:stretch/>
        </p:blipFill>
        <p:spPr bwMode="auto">
          <a:xfrm>
            <a:off x="-597877" y="0"/>
            <a:ext cx="7702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D0CAF9-01EC-641A-90E3-12A942BDD128}"/>
              </a:ext>
            </a:extLst>
          </p:cNvPr>
          <p:cNvGrpSpPr/>
          <p:nvPr/>
        </p:nvGrpSpPr>
        <p:grpSpPr>
          <a:xfrm>
            <a:off x="7891928" y="6028706"/>
            <a:ext cx="4300072" cy="829294"/>
            <a:chOff x="7423841" y="5999235"/>
            <a:chExt cx="4300072" cy="8292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02F61C-4BCD-BA73-B0EF-CD4776E00344}"/>
                </a:ext>
              </a:extLst>
            </p:cNvPr>
            <p:cNvGrpSpPr/>
            <p:nvPr userDrawn="1"/>
          </p:nvGrpSpPr>
          <p:grpSpPr>
            <a:xfrm>
              <a:off x="7423841" y="5999235"/>
              <a:ext cx="4300072" cy="829294"/>
              <a:chOff x="7423841" y="5999235"/>
              <a:chExt cx="4300072" cy="829294"/>
            </a:xfrm>
          </p:grpSpPr>
          <p:pic>
            <p:nvPicPr>
              <p:cNvPr id="12" name="Picture 11" descr="A logo for a company&#10;&#10;Description automatically generated">
                <a:extLst>
                  <a:ext uri="{FF2B5EF4-FFF2-40B4-BE49-F238E27FC236}">
                    <a16:creationId xmlns:a16="http://schemas.microsoft.com/office/drawing/2014/main" id="{1C7DBFE5-2BF3-D021-0FA3-F213C450EC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16167" t="23037" r="4577" b="12804"/>
              <a:stretch/>
            </p:blipFill>
            <p:spPr>
              <a:xfrm>
                <a:off x="7423841" y="5999235"/>
                <a:ext cx="2641485" cy="829294"/>
              </a:xfrm>
              <a:prstGeom prst="rect">
                <a:avLst/>
              </a:prstGeom>
            </p:spPr>
          </p:pic>
          <p:pic>
            <p:nvPicPr>
              <p:cNvPr id="13" name="Picture 4" descr="York Primary Logo">
                <a:extLst>
                  <a:ext uri="{FF2B5EF4-FFF2-40B4-BE49-F238E27FC236}">
                    <a16:creationId xmlns:a16="http://schemas.microsoft.com/office/drawing/2014/main" id="{CEF56B39-C647-4884-1997-BB817F66603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5326" y="5999235"/>
                <a:ext cx="1658587" cy="829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F269F0-8F8F-D8A8-9C63-B075AFE2325B}"/>
                </a:ext>
              </a:extLst>
            </p:cNvPr>
            <p:cNvCxnSpPr/>
            <p:nvPr userDrawn="1"/>
          </p:nvCxnSpPr>
          <p:spPr>
            <a:xfrm>
              <a:off x="10058381" y="6151418"/>
              <a:ext cx="0" cy="5700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737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6CAF-4FA4-4B40-AF26-23AF8D8D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640F6-2248-4EEC-8295-A329304D8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38C40-DC62-4ABB-8AFA-2273904F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57145-17F4-4EE8-BE81-615589FBFC2D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1BD7-3AFE-48A5-8119-5CB1D571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B675-64B8-4E85-8215-5D66925A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2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EFD7-89C1-4841-B244-BB89DC12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BAA84-5109-4BFD-83AC-02CC45D97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FD611-F9FE-4F15-96E2-EF7BB14F8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529B6-7534-4DFB-B775-CB773574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23D8-31A4-47BB-B203-D00B3DE2A786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5BA0E-C58F-4CB0-91B3-FA618E8A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35AA6-96D6-483B-991B-3BF37415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4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383A-BAF6-42BF-AE56-99AB22A5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D1CA9-D9FC-4279-822E-1541D9723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E63A9-58CE-43E3-99BD-BA830B4D0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72031-3B52-4C91-A1B6-BEA46B34E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D5C98-2731-47B2-A564-087B50143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7EDD9-03CB-4098-8C2F-772682F6B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9A41-00CC-4D06-A9AB-CF8DA21459E2}" type="datetime1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F4AF1F-5A60-462E-BCCA-A10C499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2D6034-CF20-499B-8F3B-70276F5B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1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1CD5-9D35-4DBA-B8EC-CAA341D0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D1D76-8A52-408F-841D-A8652708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B85B-8171-4F5E-8549-74C6926CE894}" type="datetime1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BBC4F-92C7-45E7-A1B9-5E67EFE2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933BA-BA2D-4873-A99C-59478430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0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FBF9B-12AD-4398-833D-5D4CD64D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60850-1879-4B2C-B7D2-D251598534DD}" type="datetime1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FB4BBF-2235-456D-A88E-0152F83A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A2E7F-7976-4619-9FDC-E92BBC7C6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2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527D-F210-4A1F-A15B-C93725E90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8D138-777E-407B-88E9-BFDDB9843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71B0-4E90-4D89-B95A-24B548C8D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EDD2A-E638-4C05-9A06-1E684682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B654E-BBE1-415B-9DB3-BFA2CEBCD3D3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B6A87-54E1-4FAF-93A5-D2F499A9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45B53-7CCC-428F-BF69-B1EA103A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6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8DB2B-FDC0-48A3-8286-3D7E0C3B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DE70A-1804-401A-B9BC-F24F17D6A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7D04E-CF86-4144-B0F3-BA2063AE9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C2AB7-0B34-487C-9240-53FE626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3CD2-ACB4-4E4D-BFA5-AE6E3AE8413E}" type="datetime1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5ADD9-B206-4CB1-8755-09255F6A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6B8DB-2BE8-4E78-9E23-8FE62C8D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8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4846B-D096-4971-BC3B-96504178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86D9B-7DA5-45B4-ADCA-80689765B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D2FC8-3D18-467A-A252-597119D63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B9DF3-74FD-4271-81D0-5C4F1FA76049}" type="datetime1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ACDB3-1834-43DB-967D-D8054637B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874E-2797-4D0A-86F5-29D70B203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E5FD-A7FA-4D89-8831-BC73CA3BB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8168E-223A-8E5F-458B-8038A842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A1066-DD9F-D2E1-0B7F-936E0EB2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44D5F-91F1-3553-3C84-8927FA245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97F58-786F-9CA5-21B2-9BAFA252A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4253-F0F3-F124-0CCC-4083544EA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C81BA0-6DB6-E112-D9E7-8298FFFD95D0}"/>
              </a:ext>
            </a:extLst>
          </p:cNvPr>
          <p:cNvSpPr/>
          <p:nvPr/>
        </p:nvSpPr>
        <p:spPr>
          <a:xfrm>
            <a:off x="838200" y="-953183"/>
            <a:ext cx="775854" cy="748145"/>
          </a:xfrm>
          <a:prstGeom prst="rect">
            <a:avLst/>
          </a:prstGeom>
          <a:solidFill>
            <a:srgbClr val="E43D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C18B1B-2716-4DB8-1F2C-455C87AA99B7}"/>
              </a:ext>
            </a:extLst>
          </p:cNvPr>
          <p:cNvSpPr/>
          <p:nvPr/>
        </p:nvSpPr>
        <p:spPr>
          <a:xfrm>
            <a:off x="1676400" y="-944011"/>
            <a:ext cx="775854" cy="7481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592BB6-3B23-B39C-2831-2D940EB4024E}"/>
              </a:ext>
            </a:extLst>
          </p:cNvPr>
          <p:cNvSpPr/>
          <p:nvPr/>
        </p:nvSpPr>
        <p:spPr>
          <a:xfrm>
            <a:off x="3352800" y="-944011"/>
            <a:ext cx="775854" cy="748145"/>
          </a:xfrm>
          <a:prstGeom prst="rect">
            <a:avLst/>
          </a:prstGeom>
          <a:solidFill>
            <a:srgbClr val="DBD2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13A13B-BBD6-F938-AD75-DD219B7355E5}"/>
              </a:ext>
            </a:extLst>
          </p:cNvPr>
          <p:cNvSpPr/>
          <p:nvPr/>
        </p:nvSpPr>
        <p:spPr>
          <a:xfrm>
            <a:off x="5037758" y="-944011"/>
            <a:ext cx="775854" cy="748145"/>
          </a:xfrm>
          <a:prstGeom prst="rect">
            <a:avLst/>
          </a:prstGeom>
          <a:solidFill>
            <a:srgbClr val="8477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028305-A766-82E1-E6FE-954466E48A2C}"/>
              </a:ext>
            </a:extLst>
          </p:cNvPr>
          <p:cNvSpPr/>
          <p:nvPr/>
        </p:nvSpPr>
        <p:spPr>
          <a:xfrm>
            <a:off x="4191000" y="-953184"/>
            <a:ext cx="775854" cy="748145"/>
          </a:xfrm>
          <a:prstGeom prst="rect">
            <a:avLst/>
          </a:prstGeom>
          <a:solidFill>
            <a:srgbClr val="FFFA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FA2AAF-0659-D3C4-DF6A-296F74D45AF1}"/>
              </a:ext>
            </a:extLst>
          </p:cNvPr>
          <p:cNvSpPr/>
          <p:nvPr/>
        </p:nvSpPr>
        <p:spPr>
          <a:xfrm>
            <a:off x="5884516" y="-953184"/>
            <a:ext cx="775854" cy="748145"/>
          </a:xfrm>
          <a:prstGeom prst="rect">
            <a:avLst/>
          </a:prstGeom>
          <a:solidFill>
            <a:srgbClr val="AF2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179BFE-F9FE-4C35-3A43-2DA31D64B3C0}"/>
              </a:ext>
            </a:extLst>
          </p:cNvPr>
          <p:cNvSpPr/>
          <p:nvPr/>
        </p:nvSpPr>
        <p:spPr>
          <a:xfrm>
            <a:off x="2514600" y="-944011"/>
            <a:ext cx="775854" cy="748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FEF4F5-29B7-50AD-CBDB-1D3A6798BC86}"/>
              </a:ext>
            </a:extLst>
          </p:cNvPr>
          <p:cNvSpPr/>
          <p:nvPr/>
        </p:nvSpPr>
        <p:spPr>
          <a:xfrm>
            <a:off x="6705600" y="-953184"/>
            <a:ext cx="775854" cy="748145"/>
          </a:xfrm>
          <a:prstGeom prst="rect">
            <a:avLst/>
          </a:prstGeom>
          <a:solidFill>
            <a:srgbClr val="811F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16AF3C-6BC4-1636-5E9C-26B42C26DA6C}"/>
              </a:ext>
            </a:extLst>
          </p:cNvPr>
          <p:cNvSpPr/>
          <p:nvPr/>
        </p:nvSpPr>
        <p:spPr>
          <a:xfrm>
            <a:off x="0" y="-953183"/>
            <a:ext cx="775854" cy="748145"/>
          </a:xfrm>
          <a:prstGeom prst="rect">
            <a:avLst/>
          </a:prstGeom>
          <a:solidFill>
            <a:srgbClr val="E1DF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236310-5242-B386-A76E-A566B4441F0C}"/>
              </a:ext>
            </a:extLst>
          </p:cNvPr>
          <p:cNvSpPr/>
          <p:nvPr/>
        </p:nvSpPr>
        <p:spPr>
          <a:xfrm>
            <a:off x="7543800" y="-944012"/>
            <a:ext cx="775854" cy="748145"/>
          </a:xfrm>
          <a:prstGeom prst="rect">
            <a:avLst/>
          </a:prstGeom>
          <a:solidFill>
            <a:srgbClr val="B7AE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CB2A21-99D1-DF51-83E1-3DD0E68DE127}"/>
              </a:ext>
            </a:extLst>
          </p:cNvPr>
          <p:cNvSpPr/>
          <p:nvPr/>
        </p:nvSpPr>
        <p:spPr>
          <a:xfrm>
            <a:off x="8380718" y="-944012"/>
            <a:ext cx="775854" cy="748145"/>
          </a:xfrm>
          <a:prstGeom prst="rect">
            <a:avLst/>
          </a:prstGeom>
          <a:solidFill>
            <a:srgbClr val="686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7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iab.info.yorku.ca/mfac-student-society-election/" TargetMode="External"/><Relationship Id="rId2" Type="http://schemas.openxmlformats.org/officeDocument/2006/relationships/hyperlink" Target="mailto:stancotony@gmail.co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mailto:miabss@yorku.c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61AD-3AF6-8340-8D1C-F07F7EBC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1080"/>
            <a:ext cx="9144000" cy="2655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b="1"/>
              <a:t>MIAB Orientation Event  - MO22</a:t>
            </a:r>
            <a:endParaRPr lang="en-US" altLang="zh-CN" b="1">
              <a:ea typeface="宋体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70E22-F7A3-D043-86AF-296C308A4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3762"/>
            <a:ext cx="9144000" cy="1234037"/>
          </a:xfr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CA"/>
              <a:t>Friday</a:t>
            </a:r>
            <a:r>
              <a:rPr lang="en-CA">
                <a:ea typeface="+mn-lt"/>
                <a:cs typeface="+mn-lt"/>
              </a:rPr>
              <a:t>, Jan 5, 2024, at 9:30am – 12:00pm</a:t>
            </a:r>
            <a:endParaRPr lang="en-CA" b="1"/>
          </a:p>
          <a:p>
            <a:r>
              <a:rPr lang="en-CA" b="1"/>
              <a:t>（Co - Chairs: </a:t>
            </a:r>
            <a:r>
              <a:rPr lang="en-CA" b="1">
                <a:ea typeface="宋体"/>
              </a:rPr>
              <a:t>Yuxi (John) Lin</a:t>
            </a:r>
            <a:r>
              <a:rPr lang="en-US" altLang="zh-CN" b="1">
                <a:ea typeface="宋体"/>
              </a:rPr>
              <a:t> </a:t>
            </a:r>
            <a:r>
              <a:rPr lang="en-CA" b="1"/>
              <a:t>and Professor Tony Stanco）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6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A2F8BCB-651E-EBBE-FFA0-95186F702C54}"/>
              </a:ext>
            </a:extLst>
          </p:cNvPr>
          <p:cNvSpPr txBox="1">
            <a:spLocks/>
          </p:cNvSpPr>
          <p:nvPr/>
        </p:nvSpPr>
        <p:spPr>
          <a:xfrm>
            <a:off x="5775961" y="962526"/>
            <a:ext cx="5384800" cy="3210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latin typeface="+mj-lt"/>
                <a:ea typeface="+mj-ea"/>
                <a:cs typeface="+mj-cs"/>
              </a:rPr>
              <a:t>Student Society/Graduate Student Association 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err="1">
                <a:latin typeface="+mj-lt"/>
                <a:ea typeface="+mj-ea"/>
                <a:cs typeface="Calibri Light"/>
              </a:rPr>
              <a:t>Feiyu</a:t>
            </a:r>
            <a:r>
              <a:rPr lang="en-US" sz="4000" b="1">
                <a:latin typeface="+mj-lt"/>
                <a:ea typeface="+mj-ea"/>
                <a:cs typeface="Calibri Light"/>
              </a:rPr>
              <a:t> Chen</a:t>
            </a:r>
            <a:endParaRPr lang="en-US">
              <a:ea typeface="+mj-ea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latin typeface="+mj-lt"/>
                <a:ea typeface="+mj-ea"/>
                <a:cs typeface="+mj-cs"/>
              </a:rPr>
              <a:t>President</a:t>
            </a:r>
            <a:endParaRPr lang="en-US" sz="4000" b="1">
              <a:latin typeface="+mj-lt"/>
              <a:ea typeface="+mj-ea"/>
              <a:cs typeface="Calibri Light" panose="020F0302020204030204"/>
            </a:endParaRPr>
          </a:p>
        </p:txBody>
      </p:sp>
      <p:pic>
        <p:nvPicPr>
          <p:cNvPr id="6" name="Picture 2" descr="Text&#10;&#10;Description automatically generated">
            <a:extLst>
              <a:ext uri="{FF2B5EF4-FFF2-40B4-BE49-F238E27FC236}">
                <a16:creationId xmlns:a16="http://schemas.microsoft.com/office/drawing/2014/main" id="{9BC73C39-1B74-B3C6-F6FC-C3ADB738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558" y="1780250"/>
            <a:ext cx="3510140" cy="9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D08EF87-1FCD-EDAB-109F-240F74A90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247" y="3581108"/>
            <a:ext cx="2330563" cy="19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5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A1317-8470-19BD-708C-50529F01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MFAc Student Society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8C013-E354-AD1B-0F84-F15B6581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2CE5FD-A7FA-4D89-8831-BC73CA3BBC8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7DA8739-4EDA-171F-0DCB-E37BC17C0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15226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42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F54FC-2BBF-D4AC-F243-34A9AB5D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  <a:cs typeface="Calibri Light"/>
              </a:rPr>
              <a:t>Elections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3ED07-3719-BCFE-CC20-A2229C3E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2CE5FD-A7FA-4D89-8831-BC73CA3BBC8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1AB2399-890C-7296-82AC-98E2360F56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4069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924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6B184-337E-49F0-3336-80509D1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Elections Requirement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329ED-9E1B-9C74-6FF7-9C19194C7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a typeface="+mn-lt"/>
                <a:cs typeface="+mn-lt"/>
              </a:rPr>
              <a:t>Prepare a personal statement indicate:</a:t>
            </a:r>
          </a:p>
          <a:p>
            <a:pPr lvl="1"/>
            <a:r>
              <a:rPr lang="en-US">
                <a:ea typeface="+mn-lt"/>
                <a:cs typeface="+mn-lt"/>
              </a:rPr>
              <a:t>Personal background</a:t>
            </a:r>
          </a:p>
          <a:p>
            <a:pPr lvl="1"/>
            <a:r>
              <a:rPr lang="en-US">
                <a:ea typeface="+mn-lt"/>
                <a:cs typeface="+mn-lt"/>
              </a:rPr>
              <a:t>Preferred position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max of 250 words</a:t>
            </a:r>
          </a:p>
          <a:p>
            <a:pPr lvl="1"/>
            <a:r>
              <a:rPr lang="en-US">
                <a:ea typeface="+mn-lt"/>
                <a:cs typeface="+mn-lt"/>
              </a:rPr>
              <a:t>Sent it to the returning officer Tony Stanco at </a:t>
            </a:r>
            <a:r>
              <a:rPr lang="en-US">
                <a:ea typeface="+mn-lt"/>
                <a:cs typeface="+mn-lt"/>
                <a:hlinkClick r:id="rId2"/>
              </a:rPr>
              <a:t>stancotony@gmail.com</a:t>
            </a:r>
            <a:endParaRPr lang="en-US">
              <a:ea typeface="+mn-lt"/>
              <a:cs typeface="+mn-lt"/>
            </a:endParaRP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For detailed job description, please visit</a:t>
            </a:r>
            <a:r>
              <a:rPr lang="en-US">
                <a:cs typeface="Calibri"/>
              </a:rPr>
              <a:t> our website </a:t>
            </a:r>
            <a:r>
              <a:rPr lang="en-US">
                <a:ea typeface="+mn-lt"/>
                <a:cs typeface="+mn-lt"/>
                <a:hlinkClick r:id="rId3"/>
              </a:rPr>
              <a:t>https://miab.info.yorku.ca/mfac-student-society-election/</a:t>
            </a:r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A1768-A549-217F-DFE9-639B408E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2CE5FD-A7FA-4D89-8831-BC73CA3BBC8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3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6256A-7CAF-6063-3BDF-AD3DB53C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Connect </a:t>
            </a:r>
            <a:endParaRPr lang="en-US" sz="5400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AD4D9-DDD7-0084-A68B-A14F48652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For our current MFAc students' connections, we have: </a:t>
            </a:r>
            <a:endParaRPr lang="en-US" sz="2200" b="1">
              <a:ea typeface="+mn-lt"/>
              <a:cs typeface="+mn-lt"/>
            </a:endParaRPr>
          </a:p>
          <a:p>
            <a:pPr lvl="1"/>
            <a:r>
              <a:rPr lang="en-US" sz="2200" b="1">
                <a:ea typeface="+mn-lt"/>
                <a:cs typeface="+mn-lt"/>
              </a:rPr>
              <a:t>WhatsApp</a:t>
            </a:r>
            <a:r>
              <a:rPr lang="en-US" sz="2200">
                <a:ea typeface="+mn-lt"/>
                <a:cs typeface="+mn-lt"/>
              </a:rPr>
              <a:t> </a:t>
            </a:r>
          </a:p>
          <a:p>
            <a:pPr lvl="1"/>
            <a:r>
              <a:rPr lang="en-US" sz="2200" b="1">
                <a:ea typeface="+mn-lt"/>
                <a:cs typeface="+mn-lt"/>
              </a:rPr>
              <a:t>WeChat</a:t>
            </a:r>
            <a:r>
              <a:rPr lang="en-US" sz="2200">
                <a:ea typeface="+mn-lt"/>
                <a:cs typeface="+mn-lt"/>
              </a:rPr>
              <a:t>  </a:t>
            </a:r>
            <a:r>
              <a:rPr lang="en-US" sz="2200" b="1">
                <a:ea typeface="+mn-lt"/>
                <a:cs typeface="+mn-lt"/>
              </a:rPr>
              <a:t> </a:t>
            </a:r>
            <a:r>
              <a:rPr lang="en-US" sz="22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Meanwhile, For any general enquires or concerns, please contact us via group chats or email.</a:t>
            </a:r>
            <a:endParaRPr lang="en-US" sz="2200"/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Please send us an email to </a:t>
            </a:r>
            <a:r>
              <a:rPr lang="en-US" sz="2200">
                <a:ea typeface="+mn-lt"/>
                <a:cs typeface="+mn-lt"/>
                <a:hlinkClick r:id="rId2"/>
              </a:rPr>
              <a:t>miabss@yorku.ca</a:t>
            </a:r>
            <a:r>
              <a:rPr lang="en-US" sz="2200">
                <a:ea typeface="+mn-lt"/>
                <a:cs typeface="+mn-lt"/>
              </a:rPr>
              <a:t> for joining. </a:t>
            </a:r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  <p:pic>
        <p:nvPicPr>
          <p:cNvPr id="5" name="图片 5" descr="QR 代码&#10;&#10;已自动生成说明">
            <a:extLst>
              <a:ext uri="{FF2B5EF4-FFF2-40B4-BE49-F238E27FC236}">
                <a16:creationId xmlns:a16="http://schemas.microsoft.com/office/drawing/2014/main" id="{F8D0829F-2D5D-ED85-AE6B-CFE84F6F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5" b="133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A12E2-97A3-2430-A5BD-9C3CAD0F3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2CE5FD-A7FA-4D89-8831-BC73CA3BBC8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65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F5AA-66DB-13CC-FBB9-98A6BD856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zh-CN" sz="6000">
                <a:ea typeface="等线"/>
                <a:cs typeface="Calibri"/>
              </a:rPr>
              <a:t>York International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3FE63-FEE9-EE42-30A5-5DA94661A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ea typeface="+mn-lt"/>
                <a:cs typeface="+mn-lt"/>
              </a:rPr>
              <a:t>Samantha Yan</a:t>
            </a:r>
            <a:br>
              <a:rPr lang="en-US"/>
            </a:br>
            <a:r>
              <a:rPr lang="en-US" sz="2400">
                <a:ea typeface="+mn-lt"/>
                <a:cs typeface="+mn-lt"/>
              </a:rPr>
              <a:t>International Student Advisors &amp; Immigration Specialist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48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0886-CC62-4E6B-C36C-0C7B18EF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zh-CN" sz="6000" err="1">
                <a:ea typeface="等线"/>
                <a:cs typeface="Calibri"/>
              </a:rPr>
              <a:t>MFAc</a:t>
            </a:r>
            <a:r>
              <a:rPr lang="en-US" altLang="zh-CN" sz="6000">
                <a:ea typeface="等线"/>
                <a:cs typeface="Calibri"/>
              </a:rPr>
              <a:t> Internship Advisory Board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FC7DA-4DF9-6C76-E556-D8AB61654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cs typeface="Calibri"/>
              </a:rPr>
              <a:t>Professor Paul Evans</a:t>
            </a:r>
            <a:br>
              <a:rPr lang="en-US" sz="2400">
                <a:cs typeface="Calibri"/>
              </a:rPr>
            </a:br>
            <a:r>
              <a:rPr lang="en-US" sz="2400">
                <a:cs typeface="Calibri"/>
              </a:rPr>
              <a:t>FACC6850 CO-COURSE DIRECTOR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CC68B-DC6B-5F26-5BEF-BA8699F47735}"/>
              </a:ext>
            </a:extLst>
          </p:cNvPr>
          <p:cNvSpPr txBox="1"/>
          <p:nvPr/>
        </p:nvSpPr>
        <p:spPr>
          <a:xfrm>
            <a:off x="990600" y="2056166"/>
            <a:ext cx="2628900" cy="2547257"/>
          </a:xfrm>
          <a:prstGeom prst="rect">
            <a:avLst/>
          </a:prstGeom>
          <a:noFill/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listening.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Please fill out the survey.</a:t>
            </a: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052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DF559A21-1C85-22CF-D2DD-96BE09A0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3296" y="643466"/>
            <a:ext cx="5568739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99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23E5-448A-8216-BB59-E4136F9C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Introduction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4FE49-F518-BFEC-9FC1-B93027F8B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Professor Tony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4E13CB74-9D93-6F3E-C54D-49EC3AD87F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765705"/>
              </p:ext>
            </p:extLst>
          </p:nvPr>
        </p:nvGraphicFramePr>
        <p:xfrm>
          <a:off x="416820" y="358205"/>
          <a:ext cx="11357374" cy="557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3130">
                  <a:extLst>
                    <a:ext uri="{9D8B030D-6E8A-4147-A177-3AD203B41FA5}">
                      <a16:colId xmlns:a16="http://schemas.microsoft.com/office/drawing/2014/main" val="2822088405"/>
                    </a:ext>
                  </a:extLst>
                </a:gridCol>
                <a:gridCol w="4314244">
                  <a:extLst>
                    <a:ext uri="{9D8B030D-6E8A-4147-A177-3AD203B41FA5}">
                      <a16:colId xmlns:a16="http://schemas.microsoft.com/office/drawing/2014/main" val="1749480589"/>
                    </a:ext>
                  </a:extLst>
                </a:gridCol>
              </a:tblGrid>
              <a:tr h="3647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MIAB </a:t>
                      </a:r>
                      <a:r>
                        <a:rPr lang="en-US" sz="200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MFAc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Orientation Networking Event - MO22</a:t>
                      </a:r>
                    </a:p>
                  </a:txBody>
                  <a:tcPr marL="9525" marR="9525" marT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601356"/>
                  </a:ext>
                </a:extLst>
              </a:tr>
              <a:tr h="2669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Friday Jan 5, 2024 9:30 - noon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567808"/>
                  </a:ext>
                </a:extLst>
              </a:tr>
              <a:tr h="2669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（Co-Chairs: Yuxi (John) Lin and Professor Tony Stanco)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329131"/>
                  </a:ext>
                </a:extLst>
              </a:tr>
              <a:tr h="266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Presentation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 Schedule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429649997"/>
                  </a:ext>
                </a:extLst>
              </a:tr>
              <a:tr h="266900">
                <a:tc>
                  <a:txBody>
                    <a:bodyPr/>
                    <a:lstStyle/>
                    <a:p>
                      <a:pPr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Introduction (Professor Tony Stanco)</a:t>
                      </a:r>
                      <a:endParaRPr lang="en-US" sz="1400" b="1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10mins, 9:30-9:40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45336138"/>
                  </a:ext>
                </a:extLst>
              </a:tr>
              <a:tr h="266900">
                <a:tc>
                  <a:txBody>
                    <a:bodyPr/>
                    <a:lstStyle/>
                    <a:p>
                      <a:pPr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1. </a:t>
                      </a:r>
                      <a:r>
                        <a:rPr lang="en-US" sz="1400" err="1">
                          <a:effectLst/>
                          <a:latin typeface="Calibri"/>
                          <a:cs typeface="Calibri"/>
                        </a:rPr>
                        <a:t>MFAc</a:t>
                      </a:r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 Office: Sabina Passarelli, Graduate Program Assistant </a:t>
                      </a:r>
                      <a:endParaRPr lang="en-US" sz="1400" b="1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15 mins, 9:40-9:55 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733284533"/>
                  </a:ext>
                </a:extLst>
              </a:tr>
              <a:tr h="266900">
                <a:tc>
                  <a:txBody>
                    <a:bodyPr/>
                    <a:lstStyle/>
                    <a:p>
                      <a:pPr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2. Accessing Information (Panel) </a:t>
                      </a:r>
                      <a:endParaRPr lang="en-US" sz="1400" b="1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25 mins, 9:55-10:20 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4241630725"/>
                  </a:ext>
                </a:extLst>
              </a:tr>
              <a:tr h="474491">
                <a:tc>
                  <a:txBody>
                    <a:bodyPr/>
                    <a:lstStyle/>
                    <a:p>
                      <a:pPr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Communication Skills introduction by Jon Sufrin, Career Centre introduction by Susan Pogue, Introduced by Amy Yue, Communications Coordinators</a:t>
                      </a:r>
                      <a:endParaRPr lang="en-US" sz="1400" b="1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933358"/>
                  </a:ext>
                </a:extLst>
              </a:tr>
              <a:tr h="474491">
                <a:tc>
                  <a:txBody>
                    <a:bodyPr/>
                    <a:lstStyle/>
                    <a:p>
                      <a:pPr fontAlgn="b"/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3. York Libraries: Angie Liann, Teaching &amp; Learning Librarian / Business Librarian, I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ntroduced by Kris Jiang</a:t>
                      </a:r>
                      <a:endParaRPr lang="af-ZA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20 mins, 10:20-10:40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816265095"/>
                  </a:ext>
                </a:extLst>
              </a:tr>
              <a:tr h="266900">
                <a:tc>
                  <a:txBody>
                    <a:bodyPr/>
                    <a:lstStyle/>
                    <a:p>
                      <a:pPr fontAlgn="b"/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Break  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15 mins, 10:40-10:55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89393697"/>
                  </a:ext>
                </a:extLst>
              </a:tr>
              <a:tr h="474491">
                <a:tc>
                  <a:txBody>
                    <a:bodyPr/>
                    <a:lstStyle/>
                    <a:p>
                      <a:pPr fontAlgn="b"/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4. Internship Office: Dammy – Research Assistant in Internship Working Group, I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ntroduced by </a:t>
                      </a:r>
                      <a:r>
                        <a:rPr lang="en-US" sz="1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Sonanshi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Patel, Internship Contact Coordinator</a:t>
                      </a:r>
                      <a:endParaRPr lang="en-US" sz="1400" b="0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mins, 10:55-11:15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621666675"/>
                  </a:ext>
                </a:extLst>
              </a:tr>
              <a:tr h="474491">
                <a:tc>
                  <a:txBody>
                    <a:bodyPr/>
                    <a:lstStyle/>
                    <a:p>
                      <a:pPr fontAlgn="b"/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5. Student Society/Graduate Student Association presentation: </a:t>
                      </a:r>
                      <a:r>
                        <a:rPr lang="en-US" sz="1400" b="0" err="1">
                          <a:effectLst/>
                          <a:latin typeface="Calibri"/>
                          <a:cs typeface="Calibri"/>
                        </a:rPr>
                        <a:t>Feiyu</a:t>
                      </a:r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 Chen, 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Introduced by Dammy, Research Assistant &amp; </a:t>
                      </a:r>
                      <a:r>
                        <a:rPr lang="en-US" sz="1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MFAc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Student Society Treasurer. </a:t>
                      </a:r>
                      <a:endParaRPr lang="en-US" sz="1400" b="0">
                        <a:effectLst/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15 mins, 11:15-11:30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870383686"/>
                  </a:ext>
                </a:extLst>
              </a:tr>
              <a:tr h="474491">
                <a:tc>
                  <a:txBody>
                    <a:bodyPr/>
                    <a:lstStyle/>
                    <a:p>
                      <a:pPr fontAlgn="ctr"/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6. York International: International Student Advisors &amp; Immigration Specialist Vivian Wang,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Introduced by </a:t>
                      </a:r>
                      <a:r>
                        <a:rPr lang="en-US" sz="1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Sonanshi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Patel (Internship Contact Coordinator)</a:t>
                      </a:r>
                      <a:r>
                        <a:rPr lang="en-US" sz="1400" b="0">
                          <a:effectLst/>
                          <a:latin typeface="Calibri"/>
                          <a:cs typeface="Calibri"/>
                        </a:rPr>
                        <a:t>                          </a:t>
                      </a: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30 mins, 11:30-12:00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4130432239"/>
                  </a:ext>
                </a:extLst>
              </a:tr>
              <a:tr h="266900">
                <a:tc>
                  <a:txBody>
                    <a:bodyPr/>
                    <a:lstStyle/>
                    <a:p>
                      <a:pPr fontAlgn="b"/>
                      <a:r>
                        <a:rPr lang="en-US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Survey 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>
                          <a:effectLst/>
                          <a:latin typeface="Calibri"/>
                          <a:cs typeface="Calibri"/>
                        </a:rPr>
                        <a:t> 5mins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693158680"/>
                  </a:ext>
                </a:extLst>
              </a:tr>
              <a:tr h="652424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0" i="0" u="none" strike="noStrike" noProof="0">
                          <a:solidFill>
                            <a:srgbClr val="444444"/>
                          </a:solidFill>
                          <a:effectLst/>
                          <a:latin typeface="Calibri"/>
                          <a:cs typeface="Calibri"/>
                        </a:rPr>
                        <a:t>https://</a:t>
                      </a:r>
                      <a:r>
                        <a:rPr lang="en-US" sz="1050" b="0" i="0" u="none" strike="noStrike" noProof="0" err="1">
                          <a:solidFill>
                            <a:srgbClr val="444444"/>
                          </a:solidFill>
                          <a:effectLst/>
                          <a:latin typeface="Calibri"/>
                          <a:cs typeface="Calibri"/>
                        </a:rPr>
                        <a:t>forms.office.com</a:t>
                      </a:r>
                      <a:r>
                        <a:rPr lang="en-US" sz="1050" b="0" i="0" u="none" strike="noStrike" noProof="0">
                          <a:solidFill>
                            <a:srgbClr val="444444"/>
                          </a:solidFill>
                          <a:effectLst/>
                          <a:latin typeface="Calibri"/>
                          <a:cs typeface="Calibri"/>
                        </a:rPr>
                        <a:t>/Pages/</a:t>
                      </a:r>
                      <a:r>
                        <a:rPr lang="en-US" sz="1050" b="0" i="0" u="none" strike="noStrike" noProof="0" err="1">
                          <a:solidFill>
                            <a:srgbClr val="444444"/>
                          </a:solidFill>
                          <a:effectLst/>
                          <a:latin typeface="Calibri"/>
                          <a:cs typeface="Calibri"/>
                        </a:rPr>
                        <a:t>ResponsePage.aspx?id</a:t>
                      </a:r>
                      <a:r>
                        <a:rPr lang="en-US" sz="1050" b="0" i="0" u="none" strike="noStrike" noProof="0">
                          <a:solidFill>
                            <a:srgbClr val="444444"/>
                          </a:solidFill>
                          <a:effectLst/>
                          <a:latin typeface="Calibri"/>
                          <a:cs typeface="Calibri"/>
                        </a:rPr>
                        <a:t>=GBNTNBFw1E-H8KQ4FsSb0AwXCdeYx8BBvRh_mN8Zw8lURFNGU1lGRVpMRE9HOE41TkZHN0hZWTZDVi4u</a:t>
                      </a:r>
                      <a:endParaRPr lang="en-US" sz="1050">
                        <a:latin typeface="Calibri"/>
                        <a:cs typeface="Calibri"/>
                      </a:endParaRPr>
                    </a:p>
                  </a:txBody>
                  <a:tcPr marL="9525" marR="9525" marT="9525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44003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69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69CA-E33D-300D-468B-656AE506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err="1"/>
              <a:t>MFAc</a:t>
            </a:r>
            <a:r>
              <a:rPr lang="en-US" altLang="zh-CN" sz="6000">
                <a:ea typeface="等线"/>
              </a:rPr>
              <a:t> Office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42AA4-C31E-9FF3-85EE-241607522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>
                <a:solidFill>
                  <a:schemeClr val="bg1"/>
                </a:solidFill>
                <a:ea typeface="等线"/>
                <a:cs typeface="Calibri"/>
              </a:rPr>
              <a:t>Sabina </a:t>
            </a:r>
            <a:r>
              <a:rPr lang="en-US" altLang="zh-CN" sz="2400" err="1">
                <a:solidFill>
                  <a:schemeClr val="bg1"/>
                </a:solidFill>
                <a:ea typeface="等线"/>
                <a:cs typeface="Calibri"/>
              </a:rPr>
              <a:t>Passarelli</a:t>
            </a:r>
            <a:br>
              <a:rPr lang="en-US" altLang="zh-CN" sz="2400">
                <a:solidFill>
                  <a:schemeClr val="bg1"/>
                </a:solidFill>
                <a:ea typeface="等线"/>
                <a:cs typeface="Calibri"/>
              </a:rPr>
            </a:br>
            <a:r>
              <a:rPr lang="en-US" altLang="zh-CN" sz="2400">
                <a:solidFill>
                  <a:schemeClr val="bg1"/>
                </a:solidFill>
                <a:ea typeface="等线"/>
                <a:cs typeface="Calibri"/>
              </a:rPr>
              <a:t>Graduate Program Assistant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8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23E5-448A-8216-BB59-E4136F9C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ea typeface="+mn-lt"/>
                <a:cs typeface="+mn-lt"/>
              </a:rPr>
              <a:t>Career Center introduction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4FE49-F518-BFEC-9FC1-B93027F8B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ea typeface="+mn-lt"/>
                <a:cs typeface="+mn-lt"/>
              </a:rPr>
              <a:t>Susan Pogue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91F1-98DC-DA4E-2EE8-DBDE58DE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6000">
                <a:ea typeface="等线"/>
                <a:cs typeface="+mn-lt"/>
              </a:rPr>
              <a:t>York Libraries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C64B4-E4C2-0906-E704-B8E27A299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ea typeface="+mn-lt"/>
                <a:cs typeface="+mn-lt"/>
              </a:rPr>
              <a:t>Angie </a:t>
            </a:r>
            <a:r>
              <a:rPr lang="en-US" sz="2400" err="1">
                <a:ea typeface="+mn-lt"/>
                <a:cs typeface="+mn-lt"/>
              </a:rPr>
              <a:t>Liann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Teaching &amp; Learning Librarian / Business Librarian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5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53AB-82B8-BD2C-DBDD-B0D71685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6000">
                <a:ea typeface="+mn-lt"/>
                <a:cs typeface="+mn-lt"/>
              </a:rPr>
              <a:t>Communication Skills </a:t>
            </a:r>
            <a:r>
              <a:rPr lang="en-US">
                <a:ea typeface="+mn-lt"/>
                <a:cs typeface="+mn-lt"/>
              </a:rPr>
              <a:t>I</a:t>
            </a:r>
            <a:r>
              <a:rPr lang="en-US" sz="6000">
                <a:ea typeface="+mn-lt"/>
                <a:cs typeface="+mn-lt"/>
              </a:rPr>
              <a:t>ntroduction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E14AF-47B7-D866-BFF0-1E9B7045A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Jon </a:t>
            </a:r>
            <a:r>
              <a:rPr lang="en-US" err="1">
                <a:solidFill>
                  <a:schemeClr val="bg1"/>
                </a:solidFill>
              </a:rPr>
              <a:t>Sufrin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5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D26DB64D-05A1-4B06-C7C0-1227CE78689F}"/>
              </a:ext>
            </a:extLst>
          </p:cNvPr>
          <p:cNvSpPr txBox="1">
            <a:spLocks/>
          </p:cNvSpPr>
          <p:nvPr/>
        </p:nvSpPr>
        <p:spPr>
          <a:xfrm>
            <a:off x="1160495" y="2790460"/>
            <a:ext cx="9867514" cy="1952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ea typeface="等线"/>
                <a:cs typeface="+mn-lt"/>
              </a:rPr>
              <a:t>Break</a:t>
            </a:r>
            <a:endParaRPr lang="zh-CN" altLang="en-US" sz="600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90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9EE3-9F22-C373-A71C-FC7539FC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altLang="zh-CN" sz="6000">
                <a:ea typeface="等线"/>
                <a:cs typeface="Calibri"/>
              </a:rPr>
              <a:t>Internship Office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821D8-0E0A-A3E6-6EE3-2CF88EF62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Dammy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0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IAB-LAPS">
      <a:dk1>
        <a:srgbClr val="000000"/>
      </a:dk1>
      <a:lt1>
        <a:srgbClr val="FEFFFE"/>
      </a:lt1>
      <a:dk2>
        <a:srgbClr val="676260"/>
      </a:dk2>
      <a:lt2>
        <a:srgbClr val="E0DEDD"/>
      </a:lt2>
      <a:accent1>
        <a:srgbClr val="E33D36"/>
      </a:accent1>
      <a:accent2>
        <a:srgbClr val="801F17"/>
      </a:accent2>
      <a:accent3>
        <a:srgbClr val="AE2C23"/>
      </a:accent3>
      <a:accent4>
        <a:srgbClr val="837615"/>
      </a:accent4>
      <a:accent5>
        <a:srgbClr val="DBD129"/>
      </a:accent5>
      <a:accent6>
        <a:srgbClr val="FFF992"/>
      </a:accent6>
      <a:hlink>
        <a:srgbClr val="676260"/>
      </a:hlink>
      <a:folHlink>
        <a:srgbClr val="B7AEA8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185ff5-1c4c-4b07-ac07-2ee16f58ca08">
      <UserInfo>
        <DisplayName/>
        <AccountId xsi:nil="true"/>
        <AccountType/>
      </UserInfo>
    </SharedWithUsers>
    <prepared_x0020_by xmlns="2264a840-cb60-48fd-8d4e-93585c942531" xsi:nil="true"/>
    <TaxCatchAll xmlns="1d185ff5-1c4c-4b07-ac07-2ee16f58ca08" xsi:nil="true"/>
    <lcf76f155ced4ddcb4097134ff3c332f xmlns="2264a840-cb60-48fd-8d4e-93585c94253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0DC7A757E3C48ABFBFC491EE9FCC0" ma:contentTypeVersion="19" ma:contentTypeDescription="Create a new document." ma:contentTypeScope="" ma:versionID="a84332434c86a2a5d8cd5827b05450d8">
  <xsd:schema xmlns:xsd="http://www.w3.org/2001/XMLSchema" xmlns:xs="http://www.w3.org/2001/XMLSchema" xmlns:p="http://schemas.microsoft.com/office/2006/metadata/properties" xmlns:ns2="2264a840-cb60-48fd-8d4e-93585c942531" xmlns:ns3="1d185ff5-1c4c-4b07-ac07-2ee16f58ca08" targetNamespace="http://schemas.microsoft.com/office/2006/metadata/properties" ma:root="true" ma:fieldsID="1a4f2798ce8f3e498a3fd05743c94b4f" ns2:_="" ns3:_="">
    <xsd:import namespace="2264a840-cb60-48fd-8d4e-93585c942531"/>
    <xsd:import namespace="1d185ff5-1c4c-4b07-ac07-2ee16f58ca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prepared_x0020_by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4a840-cb60-48fd-8d4e-93585c9425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prepared_x0020_by" ma:index="20" nillable="true" ma:displayName="Prepared by" ma:description="Feiye Chen" ma:format="Dropdown" ma:internalName="prepared_x0020_by">
      <xsd:simpleType>
        <xsd:restriction base="dms:Text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71e4e8f-6a1f-4875-a71b-ff038a1f7e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85ff5-1c4c-4b07-ac07-2ee16f58ca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611be58-b123-462e-a8fa-4722a2fed91f}" ma:internalName="TaxCatchAll" ma:showField="CatchAllData" ma:web="1d185ff5-1c4c-4b07-ac07-2ee16f58ca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CC7DE-540A-4368-824E-9A2B0F48CF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CBE0F2-A5FC-4BF7-ACFA-86B64B9DED32}">
  <ds:schemaRefs>
    <ds:schemaRef ds:uri="1d185ff5-1c4c-4b07-ac07-2ee16f58ca08"/>
    <ds:schemaRef ds:uri="2264a840-cb60-48fd-8d4e-93585c9425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8D3B26-3978-4C89-A2AA-2AB5736F8646}">
  <ds:schemaRefs>
    <ds:schemaRef ds:uri="1d185ff5-1c4c-4b07-ac07-2ee16f58ca08"/>
    <ds:schemaRef ds:uri="2264a840-cb60-48fd-8d4e-93585c9425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MIAB Orientation Event  - MO22</vt:lpstr>
      <vt:lpstr>Introduction</vt:lpstr>
      <vt:lpstr>PowerPoint Presentation</vt:lpstr>
      <vt:lpstr>MFAc Office</vt:lpstr>
      <vt:lpstr>Career Center introduction</vt:lpstr>
      <vt:lpstr>York Libraries</vt:lpstr>
      <vt:lpstr>Communication Skills Introduction </vt:lpstr>
      <vt:lpstr>PowerPoint Presentation</vt:lpstr>
      <vt:lpstr>Internship Office</vt:lpstr>
      <vt:lpstr>PowerPoint Presentation</vt:lpstr>
      <vt:lpstr>MFAc Student Society</vt:lpstr>
      <vt:lpstr>Elections</vt:lpstr>
      <vt:lpstr>Elections Requirement</vt:lpstr>
      <vt:lpstr>Connect </vt:lpstr>
      <vt:lpstr>York International</vt:lpstr>
      <vt:lpstr>MFAc Internship Advisory Board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MIAB MFAc Orientation Networking Event - MO9</dc:title>
  <dc:creator>Jiaqi Niu</dc:creator>
  <cp:revision>1</cp:revision>
  <dcterms:created xsi:type="dcterms:W3CDTF">2021-11-21T17:15:16Z</dcterms:created>
  <dcterms:modified xsi:type="dcterms:W3CDTF">2024-01-05T14:47:13Z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0x01010047D0DC7A757E3C48ABFBFC491EE9FCC0</vt:lpwstr>
  </property>
  <property fmtid="{D5CDD505-2E9C-101B-9397-08002B2CF9AE}" pid="3" name="Order">
    <vt:r8>25200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