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4"/>
    <p:sldMasterId id="2147483648" r:id="rId5"/>
  </p:sldMasterIdLst>
  <p:notesMasterIdLst>
    <p:notesMasterId r:id="rId60"/>
  </p:notesMasterIdLst>
  <p:sldIdLst>
    <p:sldId id="256" r:id="rId6"/>
    <p:sldId id="257" r:id="rId7"/>
    <p:sldId id="276" r:id="rId8"/>
    <p:sldId id="275" r:id="rId9"/>
    <p:sldId id="272" r:id="rId10"/>
    <p:sldId id="271" r:id="rId11"/>
    <p:sldId id="270" r:id="rId12"/>
    <p:sldId id="269" r:id="rId13"/>
    <p:sldId id="268" r:id="rId14"/>
    <p:sldId id="292" r:id="rId15"/>
    <p:sldId id="282" r:id="rId16"/>
    <p:sldId id="280" r:id="rId17"/>
    <p:sldId id="274" r:id="rId18"/>
    <p:sldId id="273" r:id="rId19"/>
    <p:sldId id="314" r:id="rId20"/>
    <p:sldId id="281" r:id="rId21"/>
    <p:sldId id="266" r:id="rId22"/>
    <p:sldId id="315" r:id="rId23"/>
    <p:sldId id="267" r:id="rId24"/>
    <p:sldId id="304" r:id="rId25"/>
    <p:sldId id="295" r:id="rId26"/>
    <p:sldId id="296" r:id="rId27"/>
    <p:sldId id="290" r:id="rId28"/>
    <p:sldId id="284" r:id="rId29"/>
    <p:sldId id="321" r:id="rId30"/>
    <p:sldId id="322" r:id="rId31"/>
    <p:sldId id="323" r:id="rId32"/>
    <p:sldId id="324" r:id="rId33"/>
    <p:sldId id="325" r:id="rId34"/>
    <p:sldId id="320" r:id="rId35"/>
    <p:sldId id="318" r:id="rId36"/>
    <p:sldId id="297" r:id="rId37"/>
    <p:sldId id="291" r:id="rId38"/>
    <p:sldId id="316" r:id="rId39"/>
    <p:sldId id="286" r:id="rId40"/>
    <p:sldId id="289" r:id="rId41"/>
    <p:sldId id="288" r:id="rId42"/>
    <p:sldId id="313" r:id="rId43"/>
    <p:sldId id="298" r:id="rId44"/>
    <p:sldId id="277" r:id="rId45"/>
    <p:sldId id="278" r:id="rId46"/>
    <p:sldId id="279" r:id="rId47"/>
    <p:sldId id="299" r:id="rId48"/>
    <p:sldId id="263" r:id="rId49"/>
    <p:sldId id="311" r:id="rId50"/>
    <p:sldId id="326" r:id="rId51"/>
    <p:sldId id="301" r:id="rId52"/>
    <p:sldId id="293" r:id="rId53"/>
    <p:sldId id="306" r:id="rId54"/>
    <p:sldId id="303" r:id="rId55"/>
    <p:sldId id="265" r:id="rId56"/>
    <p:sldId id="317" r:id="rId57"/>
    <p:sldId id="312" r:id="rId58"/>
    <p:sldId id="310"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323B89-7D11-17A7-3427-DB05466A4F88}" name="Yuchen Lu" initials="YL" userId="S::lyc0825@yorku.ca::fc9b4558-980b-43c7-b1fa-ce0f62acda3b"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01BBDC-830C-F6E1-D07D-4D0CB8AB1900}" v="132" dt="2023-01-19T13:32:56.627"/>
    <p1510:client id="{0119E852-1681-F97D-4BAF-837B0A6285D6}" v="33" dt="2022-12-27T14:40:24.911"/>
    <p1510:client id="{01A4082A-55CE-2240-FD61-9D1BABDFC8EE}" v="4" dt="2023-05-07T14:06:49.158"/>
    <p1510:client id="{1120C358-8B33-490D-13ED-791DBF1B41BF}" v="5" dt="2023-01-22T22:23:11.804"/>
    <p1510:client id="{13A4F3AF-087B-A489-C2E5-AC8DCF681DB0}" v="52" dt="2023-01-24T14:00:36.861"/>
    <p1510:client id="{150B80DC-6FE7-558C-6A54-8E8399FD7943}" v="2" dt="2023-05-05T18:40:17.560"/>
    <p1510:client id="{17450299-3A89-9008-CF10-222133ECCC8A}" v="462" dt="2023-01-16T14:08:30.437"/>
    <p1510:client id="{18600775-596E-5396-AD0F-1D8DB9AB3495}" v="45" dt="2023-01-12T16:12:30.930"/>
    <p1510:client id="{1D1E399D-F15E-B4D0-7394-55EDDC28749E}" v="48" dt="2023-05-03T13:42:14.957"/>
    <p1510:client id="{1DA688F5-B887-F4D6-9FA7-541F371389F6}" v="67" dt="2022-11-22T16:40:30.580"/>
    <p1510:client id="{259652CD-4FF1-FA19-6AFD-D8F0DC4DAE56}" v="125" dt="2023-05-06T23:35:12.206"/>
    <p1510:client id="{28586AFC-ABA9-17B1-DD58-3F9DD748A65F}" v="44" dt="2023-01-22T21:16:15.506"/>
    <p1510:client id="{2899A482-2DCC-D306-422C-C911279B0545}" v="1" dt="2023-01-08T22:48:59.245"/>
    <p1510:client id="{2ACE1987-9421-0DAC-D281-034293BD5CF0}" v="2" dt="2023-05-11T20:20:35.852"/>
    <p1510:client id="{3F099989-61C2-9C50-226B-BD58EA59A56E}" v="280" dt="2023-05-03T13:54:08.368"/>
    <p1510:client id="{425C2BAA-3A38-A7DF-5C9F-899E7148BF36}" v="335" dt="2023-03-16T22:31:35.219"/>
    <p1510:client id="{42825596-D31C-4FC4-A144-C6F50222F865}" v="15" dt="2023-03-21T14:00:51.638"/>
    <p1510:client id="{46CAA3A6-ACDC-8E3F-C739-744A9C1CBC9B}" v="32" dt="2023-01-19T16:27:24.617"/>
    <p1510:client id="{47FBC4CC-2DF2-92C0-81E4-E67C7D7AD074}" v="69" dt="2023-01-21T19:17:42.741"/>
    <p1510:client id="{4AB1FB49-95DD-5BCA-4A44-4538D9378497}" v="7" dt="2023-04-13T22:26:09.932"/>
    <p1510:client id="{50E2CC8D-8A36-3C09-18D9-2DF0F85D5180}" v="6" dt="2023-01-19T13:42:13.860"/>
    <p1510:client id="{5B6806DD-2B80-C1DB-CA70-B45C744E2991}" v="109" dt="2023-05-05T18:40:06.597"/>
    <p1510:client id="{5F03712F-9DE7-5826-894F-C013F2A11FD7}" v="66" dt="2023-01-16T13:43:50.510"/>
    <p1510:client id="{682FAE2B-B2E2-AF82-EF87-BF6010891EE7}" v="9" dt="2023-03-10T13:41:20.381"/>
    <p1510:client id="{69C6BE43-5831-C854-E869-35FAC96FA7B5}" v="4" dt="2023-05-06T23:35:55.225"/>
    <p1510:client id="{6D66043B-F9C3-5C71-711D-FDCC389D24A5}" v="165" dt="2023-01-19T18:44:54.714"/>
    <p1510:client id="{6D9A4ECD-5188-D6C8-EEAB-AC6C911EA82E}" v="81" dt="2023-03-17T13:13:23.682"/>
    <p1510:client id="{6F7960AD-AFF6-F869-371C-CD9E88863393}" v="215" dt="2023-05-02T19:31:23.154"/>
    <p1510:client id="{76924BBF-1819-02FC-D5B4-A8865CE5EB61}" v="62" dt="2023-03-16T13:51:21.160"/>
    <p1510:client id="{7B509AC6-73CC-5F88-51C4-DB371452D604}" v="30" dt="2023-01-12T18:14:43.903"/>
    <p1510:client id="{7FDE2F05-C833-4437-138D-C7753D3E2DAF}" v="47" dt="2023-01-10T17:42:58.335"/>
    <p1510:client id="{7FF2EDEE-0CB8-152C-902A-7F9128C57216}" v="3" dt="2023-03-13T19:29:28.474"/>
    <p1510:client id="{856C3F4F-C10D-ADE1-9908-DDE93270F734}" v="24" dt="2023-03-10T13:39:16.563"/>
    <p1510:client id="{8641BF61-23C1-FB65-ECE0-E66D348C2CA6}" v="138" dt="2023-01-23T15:00:32.449"/>
    <p1510:client id="{8B4A1565-BB1F-811D-CA82-C913D000275D}" v="21" dt="2023-01-14T13:19:40.622"/>
    <p1510:client id="{96798CA4-7BE4-4952-8AE4-4278164178F5}" v="12" dt="2023-01-23T04:20:10.318"/>
    <p1510:client id="{9A61E242-0B11-F499-2336-DF7AAFF82396}" v="56" dt="2023-01-16T14:11:47.116"/>
    <p1510:client id="{9FBA25C3-5639-7AE7-F482-6C2889823A3A}" v="86" dt="2023-01-19T13:41:42.203"/>
    <p1510:client id="{A2291039-43E6-404F-A363-616449BDEA09}" v="47" dt="2023-01-19T21:42:37.082"/>
    <p1510:client id="{A649F898-20ED-D470-4C92-0F5CF1C31DD3}" v="188" dt="2023-01-20T13:41:20.734"/>
    <p1510:client id="{B29B5EC2-9BC3-3AB8-0DBB-1960D132DDA1}" v="6" dt="2023-01-23T02:32:55.624"/>
    <p1510:client id="{BD5AB28F-FCCC-9A7E-99B3-B00603A5EFE9}" v="46" dt="2023-01-23T15:22:13.347"/>
    <p1510:client id="{C63147FF-4BE4-8DF0-790B-6EB3C117D30A}" v="75" dt="2023-03-02T13:48:39.376"/>
    <p1510:client id="{C834861C-A9CB-43D1-2677-539CF1EA7961}" v="1322" dt="2023-01-12T19:22:08.554"/>
    <p1510:client id="{CAE1B0A8-1FA3-3B3A-3EFA-989C6558B237}" v="123" dt="2023-01-13T13:48:12.080"/>
    <p1510:client id="{CD821762-8AD4-B79B-21A0-16CFBADF4292}" v="1" dt="2023-05-07T02:52:16.961"/>
    <p1510:client id="{D002386A-CE00-657D-54F6-CAA1364CDE48}" v="6" dt="2023-05-06T23:21:11.205"/>
    <p1510:client id="{DC7451FD-7C45-D174-F79F-379E15488635}" v="126" dt="2023-01-09T14:05:24.418"/>
    <p1510:client id="{EC1AFECB-A0BC-0B30-FA61-69DF43126755}" v="3" dt="2023-05-06T01:18:06.993"/>
    <p1510:client id="{F7619905-98B8-232B-E732-DB70BB1FD739}" v="14" dt="2023-03-27T13:11:25.095"/>
    <p1510:client id="{F8860F77-3CCB-DBB9-BA22-039D511700FD}" v="17" dt="2023-05-07T14:40:22.350"/>
    <p1510:client id="{FA99C642-930C-9551-8920-8B9791D5B28C}" v="5" dt="2023-03-02T13:50:15.162"/>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microsoft.com/office/2018/10/relationships/authors" Targe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ifan Song" userId="S::song77@yorku.ca::298e7390-b4c9-49d2-b97a-3ab76da10671" providerId="AD" clId="Web-{50E2CC8D-8A36-3C09-18D9-2DF0F85D5180}"/>
    <pc:docChg chg="addSld delSld modSld">
      <pc:chgData name="Yifan Song" userId="S::song77@yorku.ca::298e7390-b4c9-49d2-b97a-3ab76da10671" providerId="AD" clId="Web-{50E2CC8D-8A36-3C09-18D9-2DF0F85D5180}" dt="2023-01-19T13:42:13.860" v="5" actId="1076"/>
      <pc:docMkLst>
        <pc:docMk/>
      </pc:docMkLst>
      <pc:sldChg chg="modSp">
        <pc:chgData name="Yifan Song" userId="S::song77@yorku.ca::298e7390-b4c9-49d2-b97a-3ab76da10671" providerId="AD" clId="Web-{50E2CC8D-8A36-3C09-18D9-2DF0F85D5180}" dt="2023-01-19T13:42:13.860" v="5" actId="1076"/>
        <pc:sldMkLst>
          <pc:docMk/>
          <pc:sldMk cId="4029103341" sldId="265"/>
        </pc:sldMkLst>
        <pc:spChg chg="mod">
          <ac:chgData name="Yifan Song" userId="S::song77@yorku.ca::298e7390-b4c9-49d2-b97a-3ab76da10671" providerId="AD" clId="Web-{50E2CC8D-8A36-3C09-18D9-2DF0F85D5180}" dt="2023-01-19T13:42:13.860" v="5" actId="1076"/>
          <ac:spMkLst>
            <pc:docMk/>
            <pc:sldMk cId="4029103341" sldId="265"/>
            <ac:spMk id="4" creationId="{278151A4-E179-431B-9D25-62CAB28A19EC}"/>
          </ac:spMkLst>
        </pc:spChg>
      </pc:sldChg>
      <pc:sldChg chg="new add del">
        <pc:chgData name="Yifan Song" userId="S::song77@yorku.ca::298e7390-b4c9-49d2-b97a-3ab76da10671" providerId="AD" clId="Web-{50E2CC8D-8A36-3C09-18D9-2DF0F85D5180}" dt="2023-01-19T13:41:55.329" v="3"/>
        <pc:sldMkLst>
          <pc:docMk/>
          <pc:sldMk cId="1285587204" sldId="317"/>
        </pc:sldMkLst>
      </pc:sldChg>
    </pc:docChg>
  </pc:docChgLst>
  <pc:docChgLst>
    <pc:chgData name="Kunyuan Chen" userId="S::kychen98@yorku.ca::1e9e351a-f2d7-4aba-8ea3-289a960e01f2" providerId="AD" clId="Web-{76924BBF-1819-02FC-D5B4-A8865CE5EB61}"/>
    <pc:docChg chg="modSld">
      <pc:chgData name="Kunyuan Chen" userId="S::kychen98@yorku.ca::1e9e351a-f2d7-4aba-8ea3-289a960e01f2" providerId="AD" clId="Web-{76924BBF-1819-02FC-D5B4-A8865CE5EB61}" dt="2023-03-16T13:51:19.738" v="29"/>
      <pc:docMkLst>
        <pc:docMk/>
      </pc:docMkLst>
      <pc:sldChg chg="modSp">
        <pc:chgData name="Kunyuan Chen" userId="S::kychen98@yorku.ca::1e9e351a-f2d7-4aba-8ea3-289a960e01f2" providerId="AD" clId="Web-{76924BBF-1819-02FC-D5B4-A8865CE5EB61}" dt="2023-03-16T13:51:19.738" v="29"/>
        <pc:sldMkLst>
          <pc:docMk/>
          <pc:sldMk cId="1677694478" sldId="257"/>
        </pc:sldMkLst>
        <pc:graphicFrameChg chg="mod modGraphic">
          <ac:chgData name="Kunyuan Chen" userId="S::kychen98@yorku.ca::1e9e351a-f2d7-4aba-8ea3-289a960e01f2" providerId="AD" clId="Web-{76924BBF-1819-02FC-D5B4-A8865CE5EB61}" dt="2023-03-16T13:51:19.738" v="29"/>
          <ac:graphicFrameMkLst>
            <pc:docMk/>
            <pc:sldMk cId="1677694478" sldId="257"/>
            <ac:graphicFrameMk id="6" creationId="{67A84943-3092-2EC7-55AF-139D1D1E7BB3}"/>
          </ac:graphicFrameMkLst>
        </pc:graphicFrameChg>
      </pc:sldChg>
    </pc:docChg>
  </pc:docChgLst>
  <pc:docChgLst>
    <pc:chgData name="Frank Tawiah" userId="S::fatawiah@yorku.ca::ac82c96a-79dd-424f-9ae8-10975f416b89" providerId="AD" clId="Web-{0119E852-1681-F97D-4BAF-837B0A6285D6}"/>
    <pc:docChg chg="modSld">
      <pc:chgData name="Frank Tawiah" userId="S::fatawiah@yorku.ca::ac82c96a-79dd-424f-9ae8-10975f416b89" providerId="AD" clId="Web-{0119E852-1681-F97D-4BAF-837B0A6285D6}" dt="2022-12-27T14:40:24.911" v="29" actId="20577"/>
      <pc:docMkLst>
        <pc:docMk/>
      </pc:docMkLst>
      <pc:sldChg chg="modSp">
        <pc:chgData name="Frank Tawiah" userId="S::fatawiah@yorku.ca::ac82c96a-79dd-424f-9ae8-10975f416b89" providerId="AD" clId="Web-{0119E852-1681-F97D-4BAF-837B0A6285D6}" dt="2022-12-27T14:38:22.847" v="26" actId="20577"/>
        <pc:sldMkLst>
          <pc:docMk/>
          <pc:sldMk cId="3991602902" sldId="263"/>
        </pc:sldMkLst>
        <pc:spChg chg="mod">
          <ac:chgData name="Frank Tawiah" userId="S::fatawiah@yorku.ca::ac82c96a-79dd-424f-9ae8-10975f416b89" providerId="AD" clId="Web-{0119E852-1681-F97D-4BAF-837B0A6285D6}" dt="2022-12-27T14:38:22.847" v="26" actId="20577"/>
          <ac:spMkLst>
            <pc:docMk/>
            <pc:sldMk cId="3991602902" sldId="263"/>
            <ac:spMk id="2" creationId="{5E32901A-21E5-CE4F-9AEC-67F538EAF656}"/>
          </ac:spMkLst>
        </pc:spChg>
      </pc:sldChg>
      <pc:sldChg chg="modSp">
        <pc:chgData name="Frank Tawiah" userId="S::fatawiah@yorku.ca::ac82c96a-79dd-424f-9ae8-10975f416b89" providerId="AD" clId="Web-{0119E852-1681-F97D-4BAF-837B0A6285D6}" dt="2022-12-27T14:38:48.473" v="28" actId="20577"/>
        <pc:sldMkLst>
          <pc:docMk/>
          <pc:sldMk cId="1799413750" sldId="293"/>
        </pc:sldMkLst>
        <pc:spChg chg="mod">
          <ac:chgData name="Frank Tawiah" userId="S::fatawiah@yorku.ca::ac82c96a-79dd-424f-9ae8-10975f416b89" providerId="AD" clId="Web-{0119E852-1681-F97D-4BAF-837B0A6285D6}" dt="2022-12-27T14:38:48.473" v="28" actId="20577"/>
          <ac:spMkLst>
            <pc:docMk/>
            <pc:sldMk cId="1799413750" sldId="293"/>
            <ac:spMk id="2" creationId="{846BE466-E412-1ED3-81B3-49611F60C093}"/>
          </ac:spMkLst>
        </pc:spChg>
      </pc:sldChg>
      <pc:sldChg chg="modSp">
        <pc:chgData name="Frank Tawiah" userId="S::fatawiah@yorku.ca::ac82c96a-79dd-424f-9ae8-10975f416b89" providerId="AD" clId="Web-{0119E852-1681-F97D-4BAF-837B0A6285D6}" dt="2022-12-27T14:38:40.879" v="27" actId="20577"/>
        <pc:sldMkLst>
          <pc:docMk/>
          <pc:sldMk cId="3120331354" sldId="301"/>
        </pc:sldMkLst>
        <pc:spChg chg="mod">
          <ac:chgData name="Frank Tawiah" userId="S::fatawiah@yorku.ca::ac82c96a-79dd-424f-9ae8-10975f416b89" providerId="AD" clId="Web-{0119E852-1681-F97D-4BAF-837B0A6285D6}" dt="2022-12-27T14:38:40.879" v="27" actId="20577"/>
          <ac:spMkLst>
            <pc:docMk/>
            <pc:sldMk cId="3120331354" sldId="301"/>
            <ac:spMk id="2" creationId="{FABCC68B-DC6B-5F26-5BEF-BA8699F47735}"/>
          </ac:spMkLst>
        </pc:spChg>
      </pc:sldChg>
      <pc:sldChg chg="modSp">
        <pc:chgData name="Frank Tawiah" userId="S::fatawiah@yorku.ca::ac82c96a-79dd-424f-9ae8-10975f416b89" providerId="AD" clId="Web-{0119E852-1681-F97D-4BAF-837B0A6285D6}" dt="2022-12-27T14:40:24.911" v="29" actId="20577"/>
        <pc:sldMkLst>
          <pc:docMk/>
          <pc:sldMk cId="776997562" sldId="310"/>
        </pc:sldMkLst>
        <pc:spChg chg="mod">
          <ac:chgData name="Frank Tawiah" userId="S::fatawiah@yorku.ca::ac82c96a-79dd-424f-9ae8-10975f416b89" providerId="AD" clId="Web-{0119E852-1681-F97D-4BAF-837B0A6285D6}" dt="2022-12-27T14:40:24.911" v="29" actId="20577"/>
          <ac:spMkLst>
            <pc:docMk/>
            <pc:sldMk cId="776997562" sldId="310"/>
            <ac:spMk id="2" creationId="{FABCC68B-DC6B-5F26-5BEF-BA8699F47735}"/>
          </ac:spMkLst>
        </pc:spChg>
      </pc:sldChg>
    </pc:docChg>
  </pc:docChgLst>
  <pc:docChgLst>
    <pc:chgData name="Yifan Song" userId="S::song77@yorku.ca::298e7390-b4c9-49d2-b97a-3ab76da10671" providerId="AD" clId="Web-{47FBC4CC-2DF2-92C0-81E4-E67C7D7AD074}"/>
    <pc:docChg chg="modSld">
      <pc:chgData name="Yifan Song" userId="S::song77@yorku.ca::298e7390-b4c9-49d2-b97a-3ab76da10671" providerId="AD" clId="Web-{47FBC4CC-2DF2-92C0-81E4-E67C7D7AD074}" dt="2023-01-21T19:17:42.741" v="67" actId="20577"/>
      <pc:docMkLst>
        <pc:docMk/>
      </pc:docMkLst>
      <pc:sldChg chg="modSp">
        <pc:chgData name="Yifan Song" userId="S::song77@yorku.ca::298e7390-b4c9-49d2-b97a-3ab76da10671" providerId="AD" clId="Web-{47FBC4CC-2DF2-92C0-81E4-E67C7D7AD074}" dt="2023-01-21T19:17:42.741" v="67" actId="20577"/>
        <pc:sldMkLst>
          <pc:docMk/>
          <pc:sldMk cId="2095904276" sldId="317"/>
        </pc:sldMkLst>
        <pc:spChg chg="mod">
          <ac:chgData name="Yifan Song" userId="S::song77@yorku.ca::298e7390-b4c9-49d2-b97a-3ab76da10671" providerId="AD" clId="Web-{47FBC4CC-2DF2-92C0-81E4-E67C7D7AD074}" dt="2023-01-21T19:17:42.741" v="67" actId="20577"/>
          <ac:spMkLst>
            <pc:docMk/>
            <pc:sldMk cId="2095904276" sldId="317"/>
            <ac:spMk id="3" creationId="{058110EC-F8EF-51EF-D3F4-4F6A2F3C7693}"/>
          </ac:spMkLst>
        </pc:spChg>
      </pc:sldChg>
    </pc:docChg>
  </pc:docChgLst>
  <pc:docChgLst>
    <pc:chgData name="Yan Zhao" userId="S::zyan21@yorku.ca::d429678c-40bd-40df-9e31-a6de0e643a56" providerId="AD" clId="Web-{18600775-596E-5396-AD0F-1D8DB9AB3495}"/>
    <pc:docChg chg="modSld">
      <pc:chgData name="Yan Zhao" userId="S::zyan21@yorku.ca::d429678c-40bd-40df-9e31-a6de0e643a56" providerId="AD" clId="Web-{18600775-596E-5396-AD0F-1D8DB9AB3495}" dt="2023-01-12T16:12:30.930" v="46"/>
      <pc:docMkLst>
        <pc:docMk/>
      </pc:docMkLst>
      <pc:sldChg chg="modSp">
        <pc:chgData name="Yan Zhao" userId="S::zyan21@yorku.ca::d429678c-40bd-40df-9e31-a6de0e643a56" providerId="AD" clId="Web-{18600775-596E-5396-AD0F-1D8DB9AB3495}" dt="2023-01-12T16:07:20.795" v="11" actId="20577"/>
        <pc:sldMkLst>
          <pc:docMk/>
          <pc:sldMk cId="1893360385" sldId="256"/>
        </pc:sldMkLst>
        <pc:spChg chg="mod">
          <ac:chgData name="Yan Zhao" userId="S::zyan21@yorku.ca::d429678c-40bd-40df-9e31-a6de0e643a56" providerId="AD" clId="Web-{18600775-596E-5396-AD0F-1D8DB9AB3495}" dt="2023-01-12T16:07:20.795" v="11" actId="20577"/>
          <ac:spMkLst>
            <pc:docMk/>
            <pc:sldMk cId="1893360385" sldId="256"/>
            <ac:spMk id="3" creationId="{9D570E22-F7A3-D043-86AF-296C308A42FD}"/>
          </ac:spMkLst>
        </pc:spChg>
      </pc:sldChg>
      <pc:sldChg chg="modSp">
        <pc:chgData name="Yan Zhao" userId="S::zyan21@yorku.ca::d429678c-40bd-40df-9e31-a6de0e643a56" providerId="AD" clId="Web-{18600775-596E-5396-AD0F-1D8DB9AB3495}" dt="2023-01-12T16:07:31.732" v="14" actId="20577"/>
        <pc:sldMkLst>
          <pc:docMk/>
          <pc:sldMk cId="4127070522" sldId="276"/>
        </pc:sldMkLst>
        <pc:spChg chg="mod">
          <ac:chgData name="Yan Zhao" userId="S::zyan21@yorku.ca::d429678c-40bd-40df-9e31-a6de0e643a56" providerId="AD" clId="Web-{18600775-596E-5396-AD0F-1D8DB9AB3495}" dt="2023-01-12T16:07:31.732" v="14" actId="20577"/>
          <ac:spMkLst>
            <pc:docMk/>
            <pc:sldMk cId="4127070522" sldId="276"/>
            <ac:spMk id="3" creationId="{55851ABB-5BCF-47A0-A7F6-1D8B1D863A68}"/>
          </ac:spMkLst>
        </pc:spChg>
      </pc:sldChg>
      <pc:sldChg chg="modSp">
        <pc:chgData name="Yan Zhao" userId="S::zyan21@yorku.ca::d429678c-40bd-40df-9e31-a6de0e643a56" providerId="AD" clId="Web-{18600775-596E-5396-AD0F-1D8DB9AB3495}" dt="2023-01-12T16:07:50.232" v="18" actId="20577"/>
        <pc:sldMkLst>
          <pc:docMk/>
          <pc:sldMk cId="1427841971" sldId="292"/>
        </pc:sldMkLst>
        <pc:spChg chg="mod">
          <ac:chgData name="Yan Zhao" userId="S::zyan21@yorku.ca::d429678c-40bd-40df-9e31-a6de0e643a56" providerId="AD" clId="Web-{18600775-596E-5396-AD0F-1D8DB9AB3495}" dt="2023-01-12T16:07:50.232" v="18" actId="20577"/>
          <ac:spMkLst>
            <pc:docMk/>
            <pc:sldMk cId="1427841971" sldId="292"/>
            <ac:spMk id="8" creationId="{0A2F8BCB-651E-EBBE-FFA0-95186F702C54}"/>
          </ac:spMkLst>
        </pc:spChg>
      </pc:sldChg>
      <pc:sldChg chg="addSp modSp">
        <pc:chgData name="Yan Zhao" userId="S::zyan21@yorku.ca::d429678c-40bd-40df-9e31-a6de0e643a56" providerId="AD" clId="Web-{18600775-596E-5396-AD0F-1D8DB9AB3495}" dt="2023-01-12T16:12:30.930" v="46"/>
        <pc:sldMkLst>
          <pc:docMk/>
          <pc:sldMk cId="1465594064" sldId="313"/>
        </pc:sldMkLst>
        <pc:spChg chg="mod">
          <ac:chgData name="Yan Zhao" userId="S::zyan21@yorku.ca::d429678c-40bd-40df-9e31-a6de0e643a56" providerId="AD" clId="Web-{18600775-596E-5396-AD0F-1D8DB9AB3495}" dt="2023-01-12T16:11:06.478" v="36" actId="14100"/>
          <ac:spMkLst>
            <pc:docMk/>
            <pc:sldMk cId="1465594064" sldId="313"/>
            <ac:spMk id="3" creationId="{DC427CD7-B135-45B0-C0EB-3082BDFAECF0}"/>
          </ac:spMkLst>
        </pc:spChg>
        <pc:spChg chg="add mod">
          <ac:chgData name="Yan Zhao" userId="S::zyan21@yorku.ca::d429678c-40bd-40df-9e31-a6de0e643a56" providerId="AD" clId="Web-{18600775-596E-5396-AD0F-1D8DB9AB3495}" dt="2023-01-12T16:11:18.353" v="41" actId="20577"/>
          <ac:spMkLst>
            <pc:docMk/>
            <pc:sldMk cId="1465594064" sldId="313"/>
            <ac:spMk id="4" creationId="{A82A2FD6-9DB0-373E-0348-78522EF5C014}"/>
          </ac:spMkLst>
        </pc:spChg>
        <pc:graphicFrameChg chg="add mod modGraphic">
          <ac:chgData name="Yan Zhao" userId="S::zyan21@yorku.ca::d429678c-40bd-40df-9e31-a6de0e643a56" providerId="AD" clId="Web-{18600775-596E-5396-AD0F-1D8DB9AB3495}" dt="2023-01-12T16:12:30.930" v="46"/>
          <ac:graphicFrameMkLst>
            <pc:docMk/>
            <pc:sldMk cId="1465594064" sldId="313"/>
            <ac:graphicFrameMk id="6" creationId="{FD11259D-B4AF-DF4B-9E64-37643532059D}"/>
          </ac:graphicFrameMkLst>
        </pc:graphicFrameChg>
      </pc:sldChg>
    </pc:docChg>
  </pc:docChgLst>
  <pc:docChgLst>
    <pc:chgData name="Junhao Deng" userId="S::dengj226@yorku.ca::ba38c285-6e17-484f-804b-3bd577fc6ba0" providerId="AD" clId="Web-{13A4F3AF-087B-A489-C2E5-AC8DCF681DB0}"/>
    <pc:docChg chg="modSld">
      <pc:chgData name="Junhao Deng" userId="S::dengj226@yorku.ca::ba38c285-6e17-484f-804b-3bd577fc6ba0" providerId="AD" clId="Web-{13A4F3AF-087B-A489-C2E5-AC8DCF681DB0}" dt="2023-01-24T14:00:35.705" v="21"/>
      <pc:docMkLst>
        <pc:docMk/>
      </pc:docMkLst>
      <pc:sldChg chg="modSp">
        <pc:chgData name="Junhao Deng" userId="S::dengj226@yorku.ca::ba38c285-6e17-484f-804b-3bd577fc6ba0" providerId="AD" clId="Web-{13A4F3AF-087B-A489-C2E5-AC8DCF681DB0}" dt="2023-01-24T14:00:35.705" v="21"/>
        <pc:sldMkLst>
          <pc:docMk/>
          <pc:sldMk cId="1677694478" sldId="257"/>
        </pc:sldMkLst>
        <pc:graphicFrameChg chg="mod modGraphic">
          <ac:chgData name="Junhao Deng" userId="S::dengj226@yorku.ca::ba38c285-6e17-484f-804b-3bd577fc6ba0" providerId="AD" clId="Web-{13A4F3AF-087B-A489-C2E5-AC8DCF681DB0}" dt="2023-01-24T14:00:35.705" v="21"/>
          <ac:graphicFrameMkLst>
            <pc:docMk/>
            <pc:sldMk cId="1677694478" sldId="257"/>
            <ac:graphicFrameMk id="6" creationId="{67A84943-3092-2EC7-55AF-139D1D1E7BB3}"/>
          </ac:graphicFrameMkLst>
        </pc:graphicFrameChg>
      </pc:sldChg>
    </pc:docChg>
  </pc:docChgLst>
  <pc:docChgLst>
    <pc:chgData name="K.Paul Evans" userId="S::pevans@yorku.ca::b3a8d517-c6bd-4621-9df9-ddfdab1576c4" providerId="AD" clId="Web-{7FDE2F05-C833-4437-138D-C7753D3E2DAF}"/>
    <pc:docChg chg="modSld">
      <pc:chgData name="K.Paul Evans" userId="S::pevans@yorku.ca::b3a8d517-c6bd-4621-9df9-ddfdab1576c4" providerId="AD" clId="Web-{7FDE2F05-C833-4437-138D-C7753D3E2DAF}" dt="2023-01-10T17:42:58.335" v="46" actId="20577"/>
      <pc:docMkLst>
        <pc:docMk/>
      </pc:docMkLst>
      <pc:sldChg chg="modSp">
        <pc:chgData name="K.Paul Evans" userId="S::pevans@yorku.ca::b3a8d517-c6bd-4621-9df9-ddfdab1576c4" providerId="AD" clId="Web-{7FDE2F05-C833-4437-138D-C7753D3E2DAF}" dt="2023-01-10T17:42:58.335" v="46" actId="20577"/>
        <pc:sldMkLst>
          <pc:docMk/>
          <pc:sldMk cId="326171079" sldId="266"/>
        </pc:sldMkLst>
        <pc:spChg chg="mod">
          <ac:chgData name="K.Paul Evans" userId="S::pevans@yorku.ca::b3a8d517-c6bd-4621-9df9-ddfdab1576c4" providerId="AD" clId="Web-{7FDE2F05-C833-4437-138D-C7753D3E2DAF}" dt="2023-01-10T17:42:58.335" v="46" actId="20577"/>
          <ac:spMkLst>
            <pc:docMk/>
            <pc:sldMk cId="326171079" sldId="266"/>
            <ac:spMk id="3" creationId="{50F3284C-F435-4F7C-ACAD-BFCC59775936}"/>
          </ac:spMkLst>
        </pc:spChg>
      </pc:sldChg>
      <pc:sldChg chg="modSp">
        <pc:chgData name="K.Paul Evans" userId="S::pevans@yorku.ca::b3a8d517-c6bd-4621-9df9-ddfdab1576c4" providerId="AD" clId="Web-{7FDE2F05-C833-4437-138D-C7753D3E2DAF}" dt="2023-01-10T17:41:57.975" v="42" actId="20577"/>
        <pc:sldMkLst>
          <pc:docMk/>
          <pc:sldMk cId="1397189340" sldId="281"/>
        </pc:sldMkLst>
        <pc:spChg chg="mod">
          <ac:chgData name="K.Paul Evans" userId="S::pevans@yorku.ca::b3a8d517-c6bd-4621-9df9-ddfdab1576c4" providerId="AD" clId="Web-{7FDE2F05-C833-4437-138D-C7753D3E2DAF}" dt="2023-01-10T17:41:57.975" v="42" actId="20577"/>
          <ac:spMkLst>
            <pc:docMk/>
            <pc:sldMk cId="1397189340" sldId="281"/>
            <ac:spMk id="2" creationId="{8186B004-11AF-4EC5-9DE0-5EB3AE832115}"/>
          </ac:spMkLst>
        </pc:spChg>
      </pc:sldChg>
    </pc:docChg>
  </pc:docChgLst>
  <pc:docChgLst>
    <pc:chgData name="Han Xu" userId="S::xuhan17@yorku.ca::023d9ac8-a5ff-4899-a065-1e45fdbc17cb" providerId="AD" clId="Web-{F8860F77-3CCB-DBB9-BA22-039D511700FD}"/>
    <pc:docChg chg="modSld">
      <pc:chgData name="Han Xu" userId="S::xuhan17@yorku.ca::023d9ac8-a5ff-4899-a065-1e45fdbc17cb" providerId="AD" clId="Web-{F8860F77-3CCB-DBB9-BA22-039D511700FD}" dt="2023-05-07T14:40:18.600" v="10" actId="20577"/>
      <pc:docMkLst>
        <pc:docMk/>
      </pc:docMkLst>
      <pc:sldChg chg="modSp">
        <pc:chgData name="Han Xu" userId="S::xuhan17@yorku.ca::023d9ac8-a5ff-4899-a065-1e45fdbc17cb" providerId="AD" clId="Web-{F8860F77-3CCB-DBB9-BA22-039D511700FD}" dt="2023-05-07T14:40:18.600" v="10" actId="20577"/>
        <pc:sldMkLst>
          <pc:docMk/>
          <pc:sldMk cId="2095904276" sldId="317"/>
        </pc:sldMkLst>
        <pc:spChg chg="mod">
          <ac:chgData name="Han Xu" userId="S::xuhan17@yorku.ca::023d9ac8-a5ff-4899-a065-1e45fdbc17cb" providerId="AD" clId="Web-{F8860F77-3CCB-DBB9-BA22-039D511700FD}" dt="2023-05-07T14:40:18.600" v="10" actId="20577"/>
          <ac:spMkLst>
            <pc:docMk/>
            <pc:sldMk cId="2095904276" sldId="317"/>
            <ac:spMk id="3" creationId="{058110EC-F8EF-51EF-D3F4-4F6A2F3C7693}"/>
          </ac:spMkLst>
        </pc:spChg>
      </pc:sldChg>
    </pc:docChg>
  </pc:docChgLst>
  <pc:docChgLst>
    <pc:chgData name="Shanji Gao" userId="S::gaox0900@yorku.ca::a121a833-1c31-48aa-8f92-87e3d71fefd6" providerId="AD" clId="Web-{B29B5EC2-9BC3-3AB8-0DBB-1960D132DDA1}"/>
    <pc:docChg chg="modSld">
      <pc:chgData name="Shanji Gao" userId="S::gaox0900@yorku.ca::a121a833-1c31-48aa-8f92-87e3d71fefd6" providerId="AD" clId="Web-{B29B5EC2-9BC3-3AB8-0DBB-1960D132DDA1}" dt="2023-01-23T02:32:54.483" v="1" actId="20577"/>
      <pc:docMkLst>
        <pc:docMk/>
      </pc:docMkLst>
      <pc:sldChg chg="modSp">
        <pc:chgData name="Shanji Gao" userId="S::gaox0900@yorku.ca::a121a833-1c31-48aa-8f92-87e3d71fefd6" providerId="AD" clId="Web-{B29B5EC2-9BC3-3AB8-0DBB-1960D132DDA1}" dt="2023-01-23T02:32:54.483" v="1" actId="20577"/>
        <pc:sldMkLst>
          <pc:docMk/>
          <pc:sldMk cId="2825157082" sldId="282"/>
        </pc:sldMkLst>
        <pc:spChg chg="mod">
          <ac:chgData name="Shanji Gao" userId="S::gaox0900@yorku.ca::a121a833-1c31-48aa-8f92-87e3d71fefd6" providerId="AD" clId="Web-{B29B5EC2-9BC3-3AB8-0DBB-1960D132DDA1}" dt="2023-01-23T02:32:54.483" v="1" actId="20577"/>
          <ac:spMkLst>
            <pc:docMk/>
            <pc:sldMk cId="2825157082" sldId="282"/>
            <ac:spMk id="4" creationId="{5EEB0F7D-8F41-401F-9582-DF228852B3F9}"/>
          </ac:spMkLst>
        </pc:spChg>
      </pc:sldChg>
    </pc:docChg>
  </pc:docChgLst>
  <pc:docChgLst>
    <pc:chgData name="Junhao Huang" userId="S::hjh98@yorku.ca::851dc54d-57a5-434c-a637-7f01a8993563" providerId="AD" clId="Web-{682FAE2B-B2E2-AF82-EF87-BF6010891EE7}"/>
    <pc:docChg chg="modSld">
      <pc:chgData name="Junhao Huang" userId="S::hjh98@yorku.ca::851dc54d-57a5-434c-a637-7f01a8993563" providerId="AD" clId="Web-{682FAE2B-B2E2-AF82-EF87-BF6010891EE7}" dt="2023-03-10T13:41:17.522" v="7" actId="20577"/>
      <pc:docMkLst>
        <pc:docMk/>
      </pc:docMkLst>
      <pc:sldChg chg="modSp">
        <pc:chgData name="Junhao Huang" userId="S::hjh98@yorku.ca::851dc54d-57a5-434c-a637-7f01a8993563" providerId="AD" clId="Web-{682FAE2B-B2E2-AF82-EF87-BF6010891EE7}" dt="2023-03-10T13:41:17.522" v="7" actId="20577"/>
        <pc:sldMkLst>
          <pc:docMk/>
          <pc:sldMk cId="1893360385" sldId="256"/>
        </pc:sldMkLst>
        <pc:spChg chg="mod">
          <ac:chgData name="Junhao Huang" userId="S::hjh98@yorku.ca::851dc54d-57a5-434c-a637-7f01a8993563" providerId="AD" clId="Web-{682FAE2B-B2E2-AF82-EF87-BF6010891EE7}" dt="2023-03-10T13:41:17.522" v="7" actId="20577"/>
          <ac:spMkLst>
            <pc:docMk/>
            <pc:sldMk cId="1893360385" sldId="256"/>
            <ac:spMk id="3" creationId="{9D570E22-F7A3-D043-86AF-296C308A42FD}"/>
          </ac:spMkLst>
        </pc:spChg>
      </pc:sldChg>
    </pc:docChg>
  </pc:docChgLst>
  <pc:docChgLst>
    <pc:chgData name="Junhao Huang" userId="S::hjh98@yorku.ca::851dc54d-57a5-434c-a637-7f01a8993563" providerId="AD" clId="Web-{856C3F4F-C10D-ADE1-9908-DDE93270F734}"/>
    <pc:docChg chg="modSld">
      <pc:chgData name="Junhao Huang" userId="S::hjh98@yorku.ca::851dc54d-57a5-434c-a637-7f01a8993563" providerId="AD" clId="Web-{856C3F4F-C10D-ADE1-9908-DDE93270F734}" dt="2023-03-10T13:39:14.251" v="22" actId="20577"/>
      <pc:docMkLst>
        <pc:docMk/>
      </pc:docMkLst>
      <pc:sldChg chg="modSp">
        <pc:chgData name="Junhao Huang" userId="S::hjh98@yorku.ca::851dc54d-57a5-434c-a637-7f01a8993563" providerId="AD" clId="Web-{856C3F4F-C10D-ADE1-9908-DDE93270F734}" dt="2023-03-10T13:39:14.251" v="22" actId="20577"/>
        <pc:sldMkLst>
          <pc:docMk/>
          <pc:sldMk cId="1893360385" sldId="256"/>
        </pc:sldMkLst>
        <pc:spChg chg="mod">
          <ac:chgData name="Junhao Huang" userId="S::hjh98@yorku.ca::851dc54d-57a5-434c-a637-7f01a8993563" providerId="AD" clId="Web-{856C3F4F-C10D-ADE1-9908-DDE93270F734}" dt="2023-03-10T13:39:14.251" v="22" actId="20577"/>
          <ac:spMkLst>
            <pc:docMk/>
            <pc:sldMk cId="1893360385" sldId="256"/>
            <ac:spMk id="3" creationId="{9D570E22-F7A3-D043-86AF-296C308A42FD}"/>
          </ac:spMkLst>
        </pc:spChg>
      </pc:sldChg>
    </pc:docChg>
  </pc:docChgLst>
  <pc:docChgLst>
    <pc:chgData name="Ke Ren" userId="S::keren99@yorku.ca::b18caad6-576d-4e48-b329-7e64087180a3" providerId="AD" clId="Web-{1120C358-8B33-490D-13ED-791DBF1B41BF}"/>
    <pc:docChg chg="modSld">
      <pc:chgData name="Ke Ren" userId="S::keren99@yorku.ca::b18caad6-576d-4e48-b329-7e64087180a3" providerId="AD" clId="Web-{1120C358-8B33-490D-13ED-791DBF1B41BF}" dt="2023-01-22T22:23:11.257" v="3" actId="20577"/>
      <pc:docMkLst>
        <pc:docMk/>
      </pc:docMkLst>
      <pc:sldChg chg="modSp">
        <pc:chgData name="Ke Ren" userId="S::keren99@yorku.ca::b18caad6-576d-4e48-b329-7e64087180a3" providerId="AD" clId="Web-{1120C358-8B33-490D-13ED-791DBF1B41BF}" dt="2023-01-22T22:23:11.257" v="3" actId="20577"/>
        <pc:sldMkLst>
          <pc:docMk/>
          <pc:sldMk cId="4029103341" sldId="265"/>
        </pc:sldMkLst>
        <pc:spChg chg="mod">
          <ac:chgData name="Ke Ren" userId="S::keren99@yorku.ca::b18caad6-576d-4e48-b329-7e64087180a3" providerId="AD" clId="Web-{1120C358-8B33-490D-13ED-791DBF1B41BF}" dt="2023-01-22T22:23:11.257" v="3" actId="20577"/>
          <ac:spMkLst>
            <pc:docMk/>
            <pc:sldMk cId="4029103341" sldId="265"/>
            <ac:spMk id="3" creationId="{A4ABC0FE-E0EA-471A-9AFA-CC32C9EB6FAF}"/>
          </ac:spMkLst>
        </pc:spChg>
      </pc:sldChg>
    </pc:docChg>
  </pc:docChgLst>
  <pc:docChgLst>
    <pc:chgData name="Junhao Huang" userId="S::hjh98@yorku.ca::851dc54d-57a5-434c-a637-7f01a8993563" providerId="AD" clId="Web-{1D1E399D-F15E-B4D0-7394-55EDDC28749E}"/>
    <pc:docChg chg="modSld">
      <pc:chgData name="Junhao Huang" userId="S::hjh98@yorku.ca::851dc54d-57a5-434c-a637-7f01a8993563" providerId="AD" clId="Web-{1D1E399D-F15E-B4D0-7394-55EDDC28749E}" dt="2023-05-03T13:40:50.331" v="19"/>
      <pc:docMkLst>
        <pc:docMk/>
      </pc:docMkLst>
      <pc:sldChg chg="modSp">
        <pc:chgData name="Junhao Huang" userId="S::hjh98@yorku.ca::851dc54d-57a5-434c-a637-7f01a8993563" providerId="AD" clId="Web-{1D1E399D-F15E-B4D0-7394-55EDDC28749E}" dt="2023-05-03T13:40:50.331" v="19"/>
        <pc:sldMkLst>
          <pc:docMk/>
          <pc:sldMk cId="1677694478" sldId="257"/>
        </pc:sldMkLst>
        <pc:graphicFrameChg chg="mod modGraphic">
          <ac:chgData name="Junhao Huang" userId="S::hjh98@yorku.ca::851dc54d-57a5-434c-a637-7f01a8993563" providerId="AD" clId="Web-{1D1E399D-F15E-B4D0-7394-55EDDC28749E}" dt="2023-05-03T13:40:50.331" v="19"/>
          <ac:graphicFrameMkLst>
            <pc:docMk/>
            <pc:sldMk cId="1677694478" sldId="257"/>
            <ac:graphicFrameMk id="6" creationId="{67A84943-3092-2EC7-55AF-139D1D1E7BB3}"/>
          </ac:graphicFrameMkLst>
        </pc:graphicFrameChg>
      </pc:sldChg>
    </pc:docChg>
  </pc:docChgLst>
  <pc:docChgLst>
    <pc:chgData name="Haowen Liu" userId="S::liuhw@yorku.ca::cc217aee-4c87-4854-a201-e832b36a519d" providerId="AD" clId="Web-{259652CD-4FF1-FA19-6AFD-D8F0DC4DAE56}"/>
    <pc:docChg chg="addSld modSld sldOrd">
      <pc:chgData name="Haowen Liu" userId="S::liuhw@yorku.ca::cc217aee-4c87-4854-a201-e832b36a519d" providerId="AD" clId="Web-{259652CD-4FF1-FA19-6AFD-D8F0DC4DAE56}" dt="2023-05-06T23:35:12.206" v="109" actId="1076"/>
      <pc:docMkLst>
        <pc:docMk/>
      </pc:docMkLst>
      <pc:sldChg chg="modSp">
        <pc:chgData name="Haowen Liu" userId="S::liuhw@yorku.ca::cc217aee-4c87-4854-a201-e832b36a519d" providerId="AD" clId="Web-{259652CD-4FF1-FA19-6AFD-D8F0DC4DAE56}" dt="2023-05-06T23:33:42.362" v="95" actId="20577"/>
        <pc:sldMkLst>
          <pc:docMk/>
          <pc:sldMk cId="3991602902" sldId="263"/>
        </pc:sldMkLst>
        <pc:spChg chg="mod">
          <ac:chgData name="Haowen Liu" userId="S::liuhw@yorku.ca::cc217aee-4c87-4854-a201-e832b36a519d" providerId="AD" clId="Web-{259652CD-4FF1-FA19-6AFD-D8F0DC4DAE56}" dt="2023-05-06T23:33:42.362" v="95" actId="20577"/>
          <ac:spMkLst>
            <pc:docMk/>
            <pc:sldMk cId="3991602902" sldId="263"/>
            <ac:spMk id="3" creationId="{BFBBB8A9-0A5F-3D4C-9D4C-3951480EDF5F}"/>
          </ac:spMkLst>
        </pc:spChg>
      </pc:sldChg>
      <pc:sldChg chg="addSp modSp">
        <pc:chgData name="Haowen Liu" userId="S::liuhw@yorku.ca::cc217aee-4c87-4854-a201-e832b36a519d" providerId="AD" clId="Web-{259652CD-4FF1-FA19-6AFD-D8F0DC4DAE56}" dt="2023-05-06T23:34:20.784" v="96" actId="20577"/>
        <pc:sldMkLst>
          <pc:docMk/>
          <pc:sldMk cId="3296085998" sldId="311"/>
        </pc:sldMkLst>
        <pc:spChg chg="mod">
          <ac:chgData name="Haowen Liu" userId="S::liuhw@yorku.ca::cc217aee-4c87-4854-a201-e832b36a519d" providerId="AD" clId="Web-{259652CD-4FF1-FA19-6AFD-D8F0DC4DAE56}" dt="2023-05-06T23:34:20.784" v="96" actId="20577"/>
          <ac:spMkLst>
            <pc:docMk/>
            <pc:sldMk cId="3296085998" sldId="311"/>
            <ac:spMk id="2" creationId="{98111240-8B13-A788-5033-D70A8235B509}"/>
          </ac:spMkLst>
        </pc:spChg>
        <pc:picChg chg="add mod">
          <ac:chgData name="Haowen Liu" userId="S::liuhw@yorku.ca::cc217aee-4c87-4854-a201-e832b36a519d" providerId="AD" clId="Web-{259652CD-4FF1-FA19-6AFD-D8F0DC4DAE56}" dt="2023-05-06T23:28:10.545" v="53" actId="1076"/>
          <ac:picMkLst>
            <pc:docMk/>
            <pc:sldMk cId="3296085998" sldId="311"/>
            <ac:picMk id="3" creationId="{CD2C0F08-EF5F-F7B5-271D-E9745CB381B2}"/>
          </ac:picMkLst>
        </pc:picChg>
        <pc:picChg chg="mod">
          <ac:chgData name="Haowen Liu" userId="S::liuhw@yorku.ca::cc217aee-4c87-4854-a201-e832b36a519d" providerId="AD" clId="Web-{259652CD-4FF1-FA19-6AFD-D8F0DC4DAE56}" dt="2023-05-06T23:26:55.451" v="47" actId="1076"/>
          <ac:picMkLst>
            <pc:docMk/>
            <pc:sldMk cId="3296085998" sldId="311"/>
            <ac:picMk id="4" creationId="{245325E6-0675-4DAB-8484-6F8B37E888D0}"/>
          </ac:picMkLst>
        </pc:picChg>
      </pc:sldChg>
      <pc:sldChg chg="addSp delSp modSp new ord">
        <pc:chgData name="Haowen Liu" userId="S::liuhw@yorku.ca::cc217aee-4c87-4854-a201-e832b36a519d" providerId="AD" clId="Web-{259652CD-4FF1-FA19-6AFD-D8F0DC4DAE56}" dt="2023-05-06T23:35:12.206" v="109" actId="1076"/>
        <pc:sldMkLst>
          <pc:docMk/>
          <pc:sldMk cId="3262652111" sldId="326"/>
        </pc:sldMkLst>
        <pc:spChg chg="mod">
          <ac:chgData name="Haowen Liu" userId="S::liuhw@yorku.ca::cc217aee-4c87-4854-a201-e832b36a519d" providerId="AD" clId="Web-{259652CD-4FF1-FA19-6AFD-D8F0DC4DAE56}" dt="2023-05-06T23:29:46.346" v="67" actId="20577"/>
          <ac:spMkLst>
            <pc:docMk/>
            <pc:sldMk cId="3262652111" sldId="326"/>
            <ac:spMk id="2" creationId="{2F8047C7-07D1-1027-8CD7-C3BE3B5DCA04}"/>
          </ac:spMkLst>
        </pc:spChg>
        <pc:spChg chg="del">
          <ac:chgData name="Haowen Liu" userId="S::liuhw@yorku.ca::cc217aee-4c87-4854-a201-e832b36a519d" providerId="AD" clId="Web-{259652CD-4FF1-FA19-6AFD-D8F0DC4DAE56}" dt="2023-05-06T23:30:33.331" v="68"/>
          <ac:spMkLst>
            <pc:docMk/>
            <pc:sldMk cId="3262652111" sldId="326"/>
            <ac:spMk id="3" creationId="{73763DD8-6717-AE57-4968-5DF4CB8CE25D}"/>
          </ac:spMkLst>
        </pc:spChg>
        <pc:spChg chg="add mod">
          <ac:chgData name="Haowen Liu" userId="S::liuhw@yorku.ca::cc217aee-4c87-4854-a201-e832b36a519d" providerId="AD" clId="Web-{259652CD-4FF1-FA19-6AFD-D8F0DC4DAE56}" dt="2023-05-06T23:35:12.206" v="109" actId="1076"/>
          <ac:spMkLst>
            <pc:docMk/>
            <pc:sldMk cId="3262652111" sldId="326"/>
            <ac:spMk id="7" creationId="{CC1C4C0C-550B-E3BA-01D5-7349AF854AF8}"/>
          </ac:spMkLst>
        </pc:spChg>
        <pc:picChg chg="add mod ord">
          <ac:chgData name="Haowen Liu" userId="S::liuhw@yorku.ca::cc217aee-4c87-4854-a201-e832b36a519d" providerId="AD" clId="Web-{259652CD-4FF1-FA19-6AFD-D8F0DC4DAE56}" dt="2023-05-06T23:31:02.299" v="77" actId="1076"/>
          <ac:picMkLst>
            <pc:docMk/>
            <pc:sldMk cId="3262652111" sldId="326"/>
            <ac:picMk id="4" creationId="{71DB21D2-C10F-08F1-6961-3A3BCBA39586}"/>
          </ac:picMkLst>
        </pc:picChg>
        <pc:picChg chg="add mod">
          <ac:chgData name="Haowen Liu" userId="S::liuhw@yorku.ca::cc217aee-4c87-4854-a201-e832b36a519d" providerId="AD" clId="Web-{259652CD-4FF1-FA19-6AFD-D8F0DC4DAE56}" dt="2023-05-06T23:31:06.081" v="79" actId="1076"/>
          <ac:picMkLst>
            <pc:docMk/>
            <pc:sldMk cId="3262652111" sldId="326"/>
            <ac:picMk id="6" creationId="{43E25352-2775-CB4B-BD57-FFED7D95332D}"/>
          </ac:picMkLst>
        </pc:picChg>
      </pc:sldChg>
    </pc:docChg>
  </pc:docChgLst>
  <pc:docChgLst>
    <pc:chgData name="Pengze Wu" userId="S::wupengze@yorku.ca::dbf6ea7c-ab63-4113-ab25-b6d5c6f87af0" providerId="AD" clId="Web-{17450299-3A89-9008-CF10-222133ECCC8A}"/>
    <pc:docChg chg="modSld sldOrd">
      <pc:chgData name="Pengze Wu" userId="S::wupengze@yorku.ca::dbf6ea7c-ab63-4113-ab25-b6d5c6f87af0" providerId="AD" clId="Web-{17450299-3A89-9008-CF10-222133ECCC8A}" dt="2023-01-16T14:08:30.437" v="348"/>
      <pc:docMkLst>
        <pc:docMk/>
      </pc:docMkLst>
      <pc:sldChg chg="modSp">
        <pc:chgData name="Pengze Wu" userId="S::wupengze@yorku.ca::dbf6ea7c-ab63-4113-ab25-b6d5c6f87af0" providerId="AD" clId="Web-{17450299-3A89-9008-CF10-222133ECCC8A}" dt="2023-01-16T14:08:30.437" v="348"/>
        <pc:sldMkLst>
          <pc:docMk/>
          <pc:sldMk cId="1677694478" sldId="257"/>
        </pc:sldMkLst>
        <pc:graphicFrameChg chg="mod modGraphic">
          <ac:chgData name="Pengze Wu" userId="S::wupengze@yorku.ca::dbf6ea7c-ab63-4113-ab25-b6d5c6f87af0" providerId="AD" clId="Web-{17450299-3A89-9008-CF10-222133ECCC8A}" dt="2023-01-16T14:08:30.437" v="348"/>
          <ac:graphicFrameMkLst>
            <pc:docMk/>
            <pc:sldMk cId="1677694478" sldId="257"/>
            <ac:graphicFrameMk id="5" creationId="{168D46EF-83B7-B5F9-9664-32BC527485EE}"/>
          </ac:graphicFrameMkLst>
        </pc:graphicFrameChg>
      </pc:sldChg>
      <pc:sldChg chg="ord">
        <pc:chgData name="Pengze Wu" userId="S::wupengze@yorku.ca::dbf6ea7c-ab63-4113-ab25-b6d5c6f87af0" providerId="AD" clId="Web-{17450299-3A89-9008-CF10-222133ECCC8A}" dt="2023-01-16T14:01:21.681" v="296"/>
        <pc:sldMkLst>
          <pc:docMk/>
          <pc:sldMk cId="3063430236" sldId="286"/>
        </pc:sldMkLst>
      </pc:sldChg>
      <pc:sldChg chg="ord">
        <pc:chgData name="Pengze Wu" userId="S::wupengze@yorku.ca::dbf6ea7c-ab63-4113-ab25-b6d5c6f87af0" providerId="AD" clId="Web-{17450299-3A89-9008-CF10-222133ECCC8A}" dt="2023-01-16T14:01:21.681" v="295"/>
        <pc:sldMkLst>
          <pc:docMk/>
          <pc:sldMk cId="3552470291" sldId="288"/>
        </pc:sldMkLst>
      </pc:sldChg>
      <pc:sldChg chg="ord">
        <pc:chgData name="Pengze Wu" userId="S::wupengze@yorku.ca::dbf6ea7c-ab63-4113-ab25-b6d5c6f87af0" providerId="AD" clId="Web-{17450299-3A89-9008-CF10-222133ECCC8A}" dt="2023-01-16T14:01:21.681" v="293"/>
        <pc:sldMkLst>
          <pc:docMk/>
          <pc:sldMk cId="1632294925" sldId="289"/>
        </pc:sldMkLst>
      </pc:sldChg>
      <pc:sldChg chg="ord">
        <pc:chgData name="Pengze Wu" userId="S::wupengze@yorku.ca::dbf6ea7c-ab63-4113-ab25-b6d5c6f87af0" providerId="AD" clId="Web-{17450299-3A89-9008-CF10-222133ECCC8A}" dt="2023-01-16T14:01:21.681" v="297"/>
        <pc:sldMkLst>
          <pc:docMk/>
          <pc:sldMk cId="648229866" sldId="291"/>
        </pc:sldMkLst>
      </pc:sldChg>
      <pc:sldChg chg="ord">
        <pc:chgData name="Pengze Wu" userId="S::wupengze@yorku.ca::dbf6ea7c-ab63-4113-ab25-b6d5c6f87af0" providerId="AD" clId="Web-{17450299-3A89-9008-CF10-222133ECCC8A}" dt="2023-01-16T14:01:21.681" v="298"/>
        <pc:sldMkLst>
          <pc:docMk/>
          <pc:sldMk cId="2850350873" sldId="297"/>
        </pc:sldMkLst>
      </pc:sldChg>
      <pc:sldChg chg="ord">
        <pc:chgData name="Pengze Wu" userId="S::wupengze@yorku.ca::dbf6ea7c-ab63-4113-ab25-b6d5c6f87af0" providerId="AD" clId="Web-{17450299-3A89-9008-CF10-222133ECCC8A}" dt="2023-01-16T14:01:21.681" v="294"/>
        <pc:sldMkLst>
          <pc:docMk/>
          <pc:sldMk cId="1465594064" sldId="313"/>
        </pc:sldMkLst>
      </pc:sldChg>
    </pc:docChg>
  </pc:docChgLst>
  <pc:docChgLst>
    <pc:chgData name="Yan Zhao" userId="S::zyan21@yorku.ca::d429678c-40bd-40df-9e31-a6de0e643a56" providerId="AD" clId="Web-{9FBA25C3-5639-7AE7-F482-6C2889823A3A}"/>
    <pc:docChg chg="addSld modSld sldOrd">
      <pc:chgData name="Yan Zhao" userId="S::zyan21@yorku.ca::d429678c-40bd-40df-9e31-a6de0e643a56" providerId="AD" clId="Web-{9FBA25C3-5639-7AE7-F482-6C2889823A3A}" dt="2023-01-19T13:41:42.203" v="72"/>
      <pc:docMkLst>
        <pc:docMk/>
      </pc:docMkLst>
      <pc:sldChg chg="delCm">
        <pc:chgData name="Yan Zhao" userId="S::zyan21@yorku.ca::d429678c-40bd-40df-9e31-a6de0e643a56" providerId="AD" clId="Web-{9FBA25C3-5639-7AE7-F482-6C2889823A3A}" dt="2023-01-19T13:30:09.386" v="0"/>
        <pc:sldMkLst>
          <pc:docMk/>
          <pc:sldMk cId="1893360385" sldId="256"/>
        </pc:sldMkLst>
      </pc:sldChg>
      <pc:sldChg chg="ord">
        <pc:chgData name="Yan Zhao" userId="S::zyan21@yorku.ca::d429678c-40bd-40df-9e31-a6de0e643a56" providerId="AD" clId="Web-{9FBA25C3-5639-7AE7-F482-6C2889823A3A}" dt="2023-01-19T13:41:13.704" v="69"/>
        <pc:sldMkLst>
          <pc:docMk/>
          <pc:sldMk cId="3063430236" sldId="286"/>
        </pc:sldMkLst>
      </pc:sldChg>
      <pc:sldChg chg="addSp delSp modSp ord">
        <pc:chgData name="Yan Zhao" userId="S::zyan21@yorku.ca::d429678c-40bd-40df-9e31-a6de0e643a56" providerId="AD" clId="Web-{9FBA25C3-5639-7AE7-F482-6C2889823A3A}" dt="2023-01-19T13:41:33.469" v="71"/>
        <pc:sldMkLst>
          <pc:docMk/>
          <pc:sldMk cId="3552470291" sldId="288"/>
        </pc:sldMkLst>
        <pc:spChg chg="add del mod">
          <ac:chgData name="Yan Zhao" userId="S::zyan21@yorku.ca::d429678c-40bd-40df-9e31-a6de0e643a56" providerId="AD" clId="Web-{9FBA25C3-5639-7AE7-F482-6C2889823A3A}" dt="2023-01-19T13:32:36.915" v="49"/>
          <ac:spMkLst>
            <pc:docMk/>
            <pc:sldMk cId="3552470291" sldId="288"/>
            <ac:spMk id="4" creationId="{9BFCFE69-7E81-2970-9C85-951E4A3CEB77}"/>
          </ac:spMkLst>
        </pc:spChg>
        <pc:spChg chg="add del mod">
          <ac:chgData name="Yan Zhao" userId="S::zyan21@yorku.ca::d429678c-40bd-40df-9e31-a6de0e643a56" providerId="AD" clId="Web-{9FBA25C3-5639-7AE7-F482-6C2889823A3A}" dt="2023-01-19T13:33:27.321" v="53"/>
          <ac:spMkLst>
            <pc:docMk/>
            <pc:sldMk cId="3552470291" sldId="288"/>
            <ac:spMk id="9" creationId="{87061ACA-414C-93DF-4908-565A5B7C8F5A}"/>
          </ac:spMkLst>
        </pc:spChg>
        <pc:graphicFrameChg chg="del mod modGraphic">
          <ac:chgData name="Yan Zhao" userId="S::zyan21@yorku.ca::d429678c-40bd-40df-9e31-a6de0e643a56" providerId="AD" clId="Web-{9FBA25C3-5639-7AE7-F482-6C2889823A3A}" dt="2023-01-19T13:32:32.931" v="48"/>
          <ac:graphicFrameMkLst>
            <pc:docMk/>
            <pc:sldMk cId="3552470291" sldId="288"/>
            <ac:graphicFrameMk id="6" creationId="{C8E89D4D-6F5A-6C68-9DEE-63F198041946}"/>
          </ac:graphicFrameMkLst>
        </pc:graphicFrameChg>
        <pc:graphicFrameChg chg="add del mod ord modGraphic">
          <ac:chgData name="Yan Zhao" userId="S::zyan21@yorku.ca::d429678c-40bd-40df-9e31-a6de0e643a56" providerId="AD" clId="Web-{9FBA25C3-5639-7AE7-F482-6C2889823A3A}" dt="2023-01-19T13:32:55.118" v="52"/>
          <ac:graphicFrameMkLst>
            <pc:docMk/>
            <pc:sldMk cId="3552470291" sldId="288"/>
            <ac:graphicFrameMk id="7" creationId="{86097B7C-3E8B-CCBB-C7F1-4C0D5B420960}"/>
          </ac:graphicFrameMkLst>
        </pc:graphicFrameChg>
        <pc:graphicFrameChg chg="add mod ord modGraphic">
          <ac:chgData name="Yan Zhao" userId="S::zyan21@yorku.ca::d429678c-40bd-40df-9e31-a6de0e643a56" providerId="AD" clId="Web-{9FBA25C3-5639-7AE7-F482-6C2889823A3A}" dt="2023-01-19T13:34:27.570" v="65"/>
          <ac:graphicFrameMkLst>
            <pc:docMk/>
            <pc:sldMk cId="3552470291" sldId="288"/>
            <ac:graphicFrameMk id="11" creationId="{F9E776BB-58DF-048F-E5DF-5CB247332753}"/>
          </ac:graphicFrameMkLst>
        </pc:graphicFrameChg>
      </pc:sldChg>
      <pc:sldChg chg="ord">
        <pc:chgData name="Yan Zhao" userId="S::zyan21@yorku.ca::d429678c-40bd-40df-9e31-a6de0e643a56" providerId="AD" clId="Web-{9FBA25C3-5639-7AE7-F482-6C2889823A3A}" dt="2023-01-19T13:41:23.938" v="70"/>
        <pc:sldMkLst>
          <pc:docMk/>
          <pc:sldMk cId="1632294925" sldId="289"/>
        </pc:sldMkLst>
      </pc:sldChg>
      <pc:sldChg chg="ord">
        <pc:chgData name="Yan Zhao" userId="S::zyan21@yorku.ca::d429678c-40bd-40df-9e31-a6de0e643a56" providerId="AD" clId="Web-{9FBA25C3-5639-7AE7-F482-6C2889823A3A}" dt="2023-01-19T13:40:46.313" v="67"/>
        <pc:sldMkLst>
          <pc:docMk/>
          <pc:sldMk cId="648229866" sldId="291"/>
        </pc:sldMkLst>
      </pc:sldChg>
      <pc:sldChg chg="ord">
        <pc:chgData name="Yan Zhao" userId="S::zyan21@yorku.ca::d429678c-40bd-40df-9e31-a6de0e643a56" providerId="AD" clId="Web-{9FBA25C3-5639-7AE7-F482-6C2889823A3A}" dt="2023-01-19T13:40:35.220" v="66"/>
        <pc:sldMkLst>
          <pc:docMk/>
          <pc:sldMk cId="2850350873" sldId="297"/>
        </pc:sldMkLst>
      </pc:sldChg>
      <pc:sldChg chg="ord">
        <pc:chgData name="Yan Zhao" userId="S::zyan21@yorku.ca::d429678c-40bd-40df-9e31-a6de0e643a56" providerId="AD" clId="Web-{9FBA25C3-5639-7AE7-F482-6C2889823A3A}" dt="2023-01-19T13:41:42.203" v="72"/>
        <pc:sldMkLst>
          <pc:docMk/>
          <pc:sldMk cId="1465594064" sldId="313"/>
        </pc:sldMkLst>
      </pc:sldChg>
      <pc:sldChg chg="modSp new ord">
        <pc:chgData name="Yan Zhao" userId="S::zyan21@yorku.ca::d429678c-40bd-40df-9e31-a6de0e643a56" providerId="AD" clId="Web-{9FBA25C3-5639-7AE7-F482-6C2889823A3A}" dt="2023-01-19T13:40:59.954" v="68"/>
        <pc:sldMkLst>
          <pc:docMk/>
          <pc:sldMk cId="650984704" sldId="316"/>
        </pc:sldMkLst>
        <pc:spChg chg="mod">
          <ac:chgData name="Yan Zhao" userId="S::zyan21@yorku.ca::d429678c-40bd-40df-9e31-a6de0e643a56" providerId="AD" clId="Web-{9FBA25C3-5639-7AE7-F482-6C2889823A3A}" dt="2023-01-19T13:31:25.401" v="15" actId="20577"/>
          <ac:spMkLst>
            <pc:docMk/>
            <pc:sldMk cId="650984704" sldId="316"/>
            <ac:spMk id="2" creationId="{C32A9D8A-9044-55AD-B605-0AEF0024B503}"/>
          </ac:spMkLst>
        </pc:spChg>
      </pc:sldChg>
    </pc:docChg>
  </pc:docChgLst>
  <pc:docChgLst>
    <pc:chgData name="Yan Zhao" userId="S::zyan21@yorku.ca::d429678c-40bd-40df-9e31-a6de0e643a56" providerId="AD" clId="Web-{A2291039-43E6-404F-A363-616449BDEA09}"/>
    <pc:docChg chg="modSld">
      <pc:chgData name="Yan Zhao" userId="S::zyan21@yorku.ca::d429678c-40bd-40df-9e31-a6de0e643a56" providerId="AD" clId="Web-{A2291039-43E6-404F-A363-616449BDEA09}" dt="2023-01-19T21:41:07.301" v="1"/>
      <pc:docMkLst>
        <pc:docMk/>
      </pc:docMkLst>
      <pc:sldChg chg="modSp">
        <pc:chgData name="Yan Zhao" userId="S::zyan21@yorku.ca::d429678c-40bd-40df-9e31-a6de0e643a56" providerId="AD" clId="Web-{A2291039-43E6-404F-A363-616449BDEA09}" dt="2023-01-19T21:41:07.301" v="1"/>
        <pc:sldMkLst>
          <pc:docMk/>
          <pc:sldMk cId="1677694478" sldId="257"/>
        </pc:sldMkLst>
        <pc:graphicFrameChg chg="mod modGraphic">
          <ac:chgData name="Yan Zhao" userId="S::zyan21@yorku.ca::d429678c-40bd-40df-9e31-a6de0e643a56" providerId="AD" clId="Web-{A2291039-43E6-404F-A363-616449BDEA09}" dt="2023-01-19T21:41:07.301" v="1"/>
          <ac:graphicFrameMkLst>
            <pc:docMk/>
            <pc:sldMk cId="1677694478" sldId="257"/>
            <ac:graphicFrameMk id="5" creationId="{168D46EF-83B7-B5F9-9664-32BC527485EE}"/>
          </ac:graphicFrameMkLst>
        </pc:graphicFrameChg>
      </pc:sldChg>
    </pc:docChg>
  </pc:docChgLst>
  <pc:docChgLst>
    <pc:chgData name="Shanji Gao" userId="S::gaox0900@yorku.ca::a121a833-1c31-48aa-8f92-87e3d71fefd6" providerId="AD" clId="Web-{8B4A1565-BB1F-811D-CA82-C913D000275D}"/>
    <pc:docChg chg="addSld delSld modSld">
      <pc:chgData name="Shanji Gao" userId="S::gaox0900@yorku.ca::a121a833-1c31-48aa-8f92-87e3d71fefd6" providerId="AD" clId="Web-{8B4A1565-BB1F-811D-CA82-C913D000275D}" dt="2023-01-14T13:19:40.622" v="8" actId="14100"/>
      <pc:docMkLst>
        <pc:docMk/>
      </pc:docMkLst>
      <pc:sldChg chg="addSp modSp">
        <pc:chgData name="Shanji Gao" userId="S::gaox0900@yorku.ca::a121a833-1c31-48aa-8f92-87e3d71fefd6" providerId="AD" clId="Web-{8B4A1565-BB1F-811D-CA82-C913D000275D}" dt="2023-01-14T13:19:40.622" v="8" actId="14100"/>
        <pc:sldMkLst>
          <pc:docMk/>
          <pc:sldMk cId="3873102369" sldId="314"/>
        </pc:sldMkLst>
        <pc:picChg chg="add mod">
          <ac:chgData name="Shanji Gao" userId="S::gaox0900@yorku.ca::a121a833-1c31-48aa-8f92-87e3d71fefd6" providerId="AD" clId="Web-{8B4A1565-BB1F-811D-CA82-C913D000275D}" dt="2023-01-14T13:19:32.012" v="6" actId="14100"/>
          <ac:picMkLst>
            <pc:docMk/>
            <pc:sldMk cId="3873102369" sldId="314"/>
            <ac:picMk id="3" creationId="{403A6287-07C4-FEB8-5EC3-36A3B77116A4}"/>
          </ac:picMkLst>
        </pc:picChg>
        <pc:picChg chg="mod">
          <ac:chgData name="Shanji Gao" userId="S::gaox0900@yorku.ca::a121a833-1c31-48aa-8f92-87e3d71fefd6" providerId="AD" clId="Web-{8B4A1565-BB1F-811D-CA82-C913D000275D}" dt="2023-01-14T13:19:40.622" v="8" actId="14100"/>
          <ac:picMkLst>
            <pc:docMk/>
            <pc:sldMk cId="3873102369" sldId="314"/>
            <ac:picMk id="10" creationId="{EC21B723-A92F-1B8C-B8AA-471265A707F0}"/>
          </ac:picMkLst>
        </pc:picChg>
        <pc:picChg chg="mod">
          <ac:chgData name="Shanji Gao" userId="S::gaox0900@yorku.ca::a121a833-1c31-48aa-8f92-87e3d71fefd6" providerId="AD" clId="Web-{8B4A1565-BB1F-811D-CA82-C913D000275D}" dt="2023-01-14T13:19:38.293" v="7" actId="14100"/>
          <ac:picMkLst>
            <pc:docMk/>
            <pc:sldMk cId="3873102369" sldId="314"/>
            <ac:picMk id="16" creationId="{BE1B7547-5378-A148-A82C-98071DAA296F}"/>
          </ac:picMkLst>
        </pc:picChg>
      </pc:sldChg>
      <pc:sldChg chg="new del">
        <pc:chgData name="Shanji Gao" userId="S::gaox0900@yorku.ca::a121a833-1c31-48aa-8f92-87e3d71fefd6" providerId="AD" clId="Web-{8B4A1565-BB1F-811D-CA82-C913D000275D}" dt="2023-01-14T13:19:13.231" v="1"/>
        <pc:sldMkLst>
          <pc:docMk/>
          <pc:sldMk cId="3457581769" sldId="316"/>
        </pc:sldMkLst>
      </pc:sldChg>
    </pc:docChg>
  </pc:docChgLst>
  <pc:docChgLst>
    <pc:chgData name="Yan Zhao" userId="S::zyan21@yorku.ca::d429678c-40bd-40df-9e31-a6de0e643a56" providerId="AD" clId="Web-{8641BF61-23C1-FB65-ECE0-E66D348C2CA6}"/>
    <pc:docChg chg="modSld">
      <pc:chgData name="Yan Zhao" userId="S::zyan21@yorku.ca::d429678c-40bd-40df-9e31-a6de0e643a56" providerId="AD" clId="Web-{8641BF61-23C1-FB65-ECE0-E66D348C2CA6}" dt="2023-01-23T15:00:26.324" v="116"/>
      <pc:docMkLst>
        <pc:docMk/>
      </pc:docMkLst>
      <pc:sldChg chg="modSp">
        <pc:chgData name="Yan Zhao" userId="S::zyan21@yorku.ca::d429678c-40bd-40df-9e31-a6de0e643a56" providerId="AD" clId="Web-{8641BF61-23C1-FB65-ECE0-E66D348C2CA6}" dt="2023-01-23T15:00:01.277" v="90" actId="20577"/>
        <pc:sldMkLst>
          <pc:docMk/>
          <pc:sldMk cId="1893360385" sldId="256"/>
        </pc:sldMkLst>
        <pc:spChg chg="mod">
          <ac:chgData name="Yan Zhao" userId="S::zyan21@yorku.ca::d429678c-40bd-40df-9e31-a6de0e643a56" providerId="AD" clId="Web-{8641BF61-23C1-FB65-ECE0-E66D348C2CA6}" dt="2023-01-23T15:00:01.277" v="90" actId="20577"/>
          <ac:spMkLst>
            <pc:docMk/>
            <pc:sldMk cId="1893360385" sldId="256"/>
            <ac:spMk id="3" creationId="{9D570E22-F7A3-D043-86AF-296C308A42FD}"/>
          </ac:spMkLst>
        </pc:spChg>
      </pc:sldChg>
      <pc:sldChg chg="modSp">
        <pc:chgData name="Yan Zhao" userId="S::zyan21@yorku.ca::d429678c-40bd-40df-9e31-a6de0e643a56" providerId="AD" clId="Web-{8641BF61-23C1-FB65-ECE0-E66D348C2CA6}" dt="2023-01-23T15:00:26.324" v="116"/>
        <pc:sldMkLst>
          <pc:docMk/>
          <pc:sldMk cId="1677694478" sldId="257"/>
        </pc:sldMkLst>
        <pc:graphicFrameChg chg="mod modGraphic">
          <ac:chgData name="Yan Zhao" userId="S::zyan21@yorku.ca::d429678c-40bd-40df-9e31-a6de0e643a56" providerId="AD" clId="Web-{8641BF61-23C1-FB65-ECE0-E66D348C2CA6}" dt="2023-01-23T15:00:26.324" v="116"/>
          <ac:graphicFrameMkLst>
            <pc:docMk/>
            <pc:sldMk cId="1677694478" sldId="257"/>
            <ac:graphicFrameMk id="6" creationId="{67A84943-3092-2EC7-55AF-139D1D1E7BB3}"/>
          </ac:graphicFrameMkLst>
        </pc:graphicFrameChg>
      </pc:sldChg>
      <pc:sldChg chg="modSp">
        <pc:chgData name="Yan Zhao" userId="S::zyan21@yorku.ca::d429678c-40bd-40df-9e31-a6de0e643a56" providerId="AD" clId="Web-{8641BF61-23C1-FB65-ECE0-E66D348C2CA6}" dt="2023-01-23T14:51:52.003" v="10" actId="20577"/>
        <pc:sldMkLst>
          <pc:docMk/>
          <pc:sldMk cId="4127070522" sldId="276"/>
        </pc:sldMkLst>
        <pc:spChg chg="mod">
          <ac:chgData name="Yan Zhao" userId="S::zyan21@yorku.ca::d429678c-40bd-40df-9e31-a6de0e643a56" providerId="AD" clId="Web-{8641BF61-23C1-FB65-ECE0-E66D348C2CA6}" dt="2023-01-23T14:51:52.003" v="10" actId="20577"/>
          <ac:spMkLst>
            <pc:docMk/>
            <pc:sldMk cId="4127070522" sldId="276"/>
            <ac:spMk id="3" creationId="{55851ABB-5BCF-47A0-A7F6-1D8B1D863A68}"/>
          </ac:spMkLst>
        </pc:spChg>
      </pc:sldChg>
      <pc:sldChg chg="modSp">
        <pc:chgData name="Yan Zhao" userId="S::zyan21@yorku.ca::d429678c-40bd-40df-9e31-a6de0e643a56" providerId="AD" clId="Web-{8641BF61-23C1-FB65-ECE0-E66D348C2CA6}" dt="2023-01-23T14:52:46.863" v="21" actId="20577"/>
        <pc:sldMkLst>
          <pc:docMk/>
          <pc:sldMk cId="1357729850" sldId="295"/>
        </pc:sldMkLst>
        <pc:spChg chg="mod">
          <ac:chgData name="Yan Zhao" userId="S::zyan21@yorku.ca::d429678c-40bd-40df-9e31-a6de0e643a56" providerId="AD" clId="Web-{8641BF61-23C1-FB65-ECE0-E66D348C2CA6}" dt="2023-01-23T14:52:46.863" v="21" actId="20577"/>
          <ac:spMkLst>
            <pc:docMk/>
            <pc:sldMk cId="1357729850" sldId="295"/>
            <ac:spMk id="4" creationId="{C97C6C5E-374F-2B26-AB5A-27D612F9A172}"/>
          </ac:spMkLst>
        </pc:spChg>
      </pc:sldChg>
    </pc:docChg>
  </pc:docChgLst>
  <pc:docChgLst>
    <pc:chgData name="Yan Zhao" userId="S::zyan21@yorku.ca::d429678c-40bd-40df-9e31-a6de0e643a56" providerId="AD" clId="Web-{1DA688F5-B887-F4D6-9FA7-541F371389F6}"/>
    <pc:docChg chg="modSld">
      <pc:chgData name="Yan Zhao" userId="S::zyan21@yorku.ca::d429678c-40bd-40df-9e31-a6de0e643a56" providerId="AD" clId="Web-{1DA688F5-B887-F4D6-9FA7-541F371389F6}" dt="2022-11-22T16:40:28.361" v="36" actId="20577"/>
      <pc:docMkLst>
        <pc:docMk/>
      </pc:docMkLst>
      <pc:sldChg chg="modSp">
        <pc:chgData name="Yan Zhao" userId="S::zyan21@yorku.ca::d429678c-40bd-40df-9e31-a6de0e643a56" providerId="AD" clId="Web-{1DA688F5-B887-F4D6-9FA7-541F371389F6}" dt="2022-11-22T16:37:56.531" v="17"/>
        <pc:sldMkLst>
          <pc:docMk/>
          <pc:sldMk cId="1677694478" sldId="257"/>
        </pc:sldMkLst>
        <pc:graphicFrameChg chg="mod modGraphic">
          <ac:chgData name="Yan Zhao" userId="S::zyan21@yorku.ca::d429678c-40bd-40df-9e31-a6de0e643a56" providerId="AD" clId="Web-{1DA688F5-B887-F4D6-9FA7-541F371389F6}" dt="2022-11-22T16:37:56.531" v="17"/>
          <ac:graphicFrameMkLst>
            <pc:docMk/>
            <pc:sldMk cId="1677694478" sldId="257"/>
            <ac:graphicFrameMk id="5" creationId="{168D46EF-83B7-B5F9-9664-32BC527485EE}"/>
          </ac:graphicFrameMkLst>
        </pc:graphicFrameChg>
      </pc:sldChg>
      <pc:sldChg chg="modSp">
        <pc:chgData name="Yan Zhao" userId="S::zyan21@yorku.ca::d429678c-40bd-40df-9e31-a6de0e643a56" providerId="AD" clId="Web-{1DA688F5-B887-F4D6-9FA7-541F371389F6}" dt="2022-11-22T16:39:09.157" v="20" actId="20577"/>
        <pc:sldMkLst>
          <pc:docMk/>
          <pc:sldMk cId="326171079" sldId="266"/>
        </pc:sldMkLst>
        <pc:spChg chg="mod">
          <ac:chgData name="Yan Zhao" userId="S::zyan21@yorku.ca::d429678c-40bd-40df-9e31-a6de0e643a56" providerId="AD" clId="Web-{1DA688F5-B887-F4D6-9FA7-541F371389F6}" dt="2022-11-22T16:39:09.157" v="20" actId="20577"/>
          <ac:spMkLst>
            <pc:docMk/>
            <pc:sldMk cId="326171079" sldId="266"/>
            <ac:spMk id="5" creationId="{86F075E7-2517-4818-8CE6-A4D8ECF549E9}"/>
          </ac:spMkLst>
        </pc:spChg>
      </pc:sldChg>
      <pc:sldChg chg="modSp">
        <pc:chgData name="Yan Zhao" userId="S::zyan21@yorku.ca::d429678c-40bd-40df-9e31-a6de0e643a56" providerId="AD" clId="Web-{1DA688F5-B887-F4D6-9FA7-541F371389F6}" dt="2022-11-22T16:38:54.516" v="18" actId="20577"/>
        <pc:sldMkLst>
          <pc:docMk/>
          <pc:sldMk cId="4112831689" sldId="267"/>
        </pc:sldMkLst>
        <pc:spChg chg="mod">
          <ac:chgData name="Yan Zhao" userId="S::zyan21@yorku.ca::d429678c-40bd-40df-9e31-a6de0e643a56" providerId="AD" clId="Web-{1DA688F5-B887-F4D6-9FA7-541F371389F6}" dt="2022-11-22T16:38:54.516" v="18" actId="20577"/>
          <ac:spMkLst>
            <pc:docMk/>
            <pc:sldMk cId="4112831689" sldId="267"/>
            <ac:spMk id="6" creationId="{2AF0B609-34B8-4D72-9E14-98662B8ED642}"/>
          </ac:spMkLst>
        </pc:spChg>
      </pc:sldChg>
      <pc:sldChg chg="modSp">
        <pc:chgData name="Yan Zhao" userId="S::zyan21@yorku.ca::d429678c-40bd-40df-9e31-a6de0e643a56" providerId="AD" clId="Web-{1DA688F5-B887-F4D6-9FA7-541F371389F6}" dt="2022-11-22T16:40:28.361" v="36" actId="20577"/>
        <pc:sldMkLst>
          <pc:docMk/>
          <pc:sldMk cId="2540104543" sldId="277"/>
        </pc:sldMkLst>
        <pc:spChg chg="mod">
          <ac:chgData name="Yan Zhao" userId="S::zyan21@yorku.ca::d429678c-40bd-40df-9e31-a6de0e643a56" providerId="AD" clId="Web-{1DA688F5-B887-F4D6-9FA7-541F371389F6}" dt="2022-11-22T16:40:28.361" v="36" actId="20577"/>
          <ac:spMkLst>
            <pc:docMk/>
            <pc:sldMk cId="2540104543" sldId="277"/>
            <ac:spMk id="2" creationId="{22EAEEC2-08CA-F942-BCB1-F237FE2E91BF}"/>
          </ac:spMkLst>
        </pc:spChg>
      </pc:sldChg>
      <pc:sldChg chg="modSp">
        <pc:chgData name="Yan Zhao" userId="S::zyan21@yorku.ca::d429678c-40bd-40df-9e31-a6de0e643a56" providerId="AD" clId="Web-{1DA688F5-B887-F4D6-9FA7-541F371389F6}" dt="2022-11-22T16:39:05.079" v="19" actId="20577"/>
        <pc:sldMkLst>
          <pc:docMk/>
          <pc:sldMk cId="1397189340" sldId="281"/>
        </pc:sldMkLst>
        <pc:spChg chg="mod">
          <ac:chgData name="Yan Zhao" userId="S::zyan21@yorku.ca::d429678c-40bd-40df-9e31-a6de0e643a56" providerId="AD" clId="Web-{1DA688F5-B887-F4D6-9FA7-541F371389F6}" dt="2022-11-22T16:39:05.079" v="19" actId="20577"/>
          <ac:spMkLst>
            <pc:docMk/>
            <pc:sldMk cId="1397189340" sldId="281"/>
            <ac:spMk id="7" creationId="{06066D27-30D9-4902-AD1D-9902931A331E}"/>
          </ac:spMkLst>
        </pc:spChg>
      </pc:sldChg>
      <pc:sldChg chg="modSp">
        <pc:chgData name="Yan Zhao" userId="S::zyan21@yorku.ca::d429678c-40bd-40df-9e31-a6de0e643a56" providerId="AD" clId="Web-{1DA688F5-B887-F4D6-9FA7-541F371389F6}" dt="2022-11-22T16:39:49.439" v="23" actId="20577"/>
        <pc:sldMkLst>
          <pc:docMk/>
          <pc:sldMk cId="648229866" sldId="291"/>
        </pc:sldMkLst>
        <pc:spChg chg="mod">
          <ac:chgData name="Yan Zhao" userId="S::zyan21@yorku.ca::d429678c-40bd-40df-9e31-a6de0e643a56" providerId="AD" clId="Web-{1DA688F5-B887-F4D6-9FA7-541F371389F6}" dt="2022-11-22T16:39:49.439" v="23" actId="20577"/>
          <ac:spMkLst>
            <pc:docMk/>
            <pc:sldMk cId="648229866" sldId="291"/>
            <ac:spMk id="2" creationId="{99DB5918-2469-49BF-9EF7-932C50D31087}"/>
          </ac:spMkLst>
        </pc:spChg>
      </pc:sldChg>
      <pc:sldChg chg="modSp">
        <pc:chgData name="Yan Zhao" userId="S::zyan21@yorku.ca::d429678c-40bd-40df-9e31-a6de0e643a56" providerId="AD" clId="Web-{1DA688F5-B887-F4D6-9FA7-541F371389F6}" dt="2022-11-22T16:40:23.502" v="34" actId="20577"/>
        <pc:sldMkLst>
          <pc:docMk/>
          <pc:sldMk cId="1963877645" sldId="298"/>
        </pc:sldMkLst>
        <pc:spChg chg="mod">
          <ac:chgData name="Yan Zhao" userId="S::zyan21@yorku.ca::d429678c-40bd-40df-9e31-a6de0e643a56" providerId="AD" clId="Web-{1DA688F5-B887-F4D6-9FA7-541F371389F6}" dt="2022-11-22T16:40:23.502" v="34" actId="20577"/>
          <ac:spMkLst>
            <pc:docMk/>
            <pc:sldMk cId="1963877645" sldId="298"/>
            <ac:spMk id="2" creationId="{A477B606-A74A-7FE6-EF0D-868408B957B6}"/>
          </ac:spMkLst>
        </pc:spChg>
      </pc:sldChg>
    </pc:docChg>
  </pc:docChgLst>
  <pc:docChgLst>
    <pc:chgData name="Hao Zheng" userId="S::alexzh03@yorku.ca::33fe525d-8de4-44c9-8f94-e946233b18b6" providerId="AD" clId="Web-{F7619905-98B8-232B-E732-DB70BB1FD739}"/>
    <pc:docChg chg="modSld">
      <pc:chgData name="Hao Zheng" userId="S::alexzh03@yorku.ca::33fe525d-8de4-44c9-8f94-e946233b18b6" providerId="AD" clId="Web-{F7619905-98B8-232B-E732-DB70BB1FD739}" dt="2023-03-27T13:11:22.970" v="9"/>
      <pc:docMkLst>
        <pc:docMk/>
      </pc:docMkLst>
      <pc:sldChg chg="modSp">
        <pc:chgData name="Hao Zheng" userId="S::alexzh03@yorku.ca::33fe525d-8de4-44c9-8f94-e946233b18b6" providerId="AD" clId="Web-{F7619905-98B8-232B-E732-DB70BB1FD739}" dt="2023-03-27T13:11:22.970" v="9"/>
        <pc:sldMkLst>
          <pc:docMk/>
          <pc:sldMk cId="1677694478" sldId="257"/>
        </pc:sldMkLst>
        <pc:graphicFrameChg chg="mod modGraphic">
          <ac:chgData name="Hao Zheng" userId="S::alexzh03@yorku.ca::33fe525d-8de4-44c9-8f94-e946233b18b6" providerId="AD" clId="Web-{F7619905-98B8-232B-E732-DB70BB1FD739}" dt="2023-03-27T13:11:22.970" v="9"/>
          <ac:graphicFrameMkLst>
            <pc:docMk/>
            <pc:sldMk cId="1677694478" sldId="257"/>
            <ac:graphicFrameMk id="6" creationId="{67A84943-3092-2EC7-55AF-139D1D1E7BB3}"/>
          </ac:graphicFrameMkLst>
        </pc:graphicFrameChg>
      </pc:sldChg>
    </pc:docChg>
  </pc:docChgLst>
  <pc:docChgLst>
    <pc:chgData name="Shanji Gao" userId="S::gaox0900@yorku.ca::a121a833-1c31-48aa-8f92-87e3d71fefd6" providerId="AD" clId="Web-{9A61E242-0B11-F499-2336-DF7AAFF82396}"/>
    <pc:docChg chg="modSld">
      <pc:chgData name="Shanji Gao" userId="S::gaox0900@yorku.ca::a121a833-1c31-48aa-8f92-87e3d71fefd6" providerId="AD" clId="Web-{9A61E242-0B11-F499-2336-DF7AAFF82396}" dt="2023-01-16T14:11:47.116" v="4"/>
      <pc:docMkLst>
        <pc:docMk/>
      </pc:docMkLst>
      <pc:sldChg chg="modSp">
        <pc:chgData name="Shanji Gao" userId="S::gaox0900@yorku.ca::a121a833-1c31-48aa-8f92-87e3d71fefd6" providerId="AD" clId="Web-{9A61E242-0B11-F499-2336-DF7AAFF82396}" dt="2023-01-16T14:11:47.116" v="4"/>
        <pc:sldMkLst>
          <pc:docMk/>
          <pc:sldMk cId="1677694478" sldId="257"/>
        </pc:sldMkLst>
        <pc:graphicFrameChg chg="modGraphic">
          <ac:chgData name="Shanji Gao" userId="S::gaox0900@yorku.ca::a121a833-1c31-48aa-8f92-87e3d71fefd6" providerId="AD" clId="Web-{9A61E242-0B11-F499-2336-DF7AAFF82396}" dt="2023-01-16T14:11:47.116" v="4"/>
          <ac:graphicFrameMkLst>
            <pc:docMk/>
            <pc:sldMk cId="1677694478" sldId="257"/>
            <ac:graphicFrameMk id="5" creationId="{168D46EF-83B7-B5F9-9664-32BC527485EE}"/>
          </ac:graphicFrameMkLst>
        </pc:graphicFrameChg>
      </pc:sldChg>
    </pc:docChg>
  </pc:docChgLst>
  <pc:docChgLst>
    <pc:chgData name="Yifan Song" userId="S::song77@yorku.ca::298e7390-b4c9-49d2-b97a-3ab76da10671" providerId="AD" clId="Web-{6D66043B-F9C3-5C71-711D-FDCC389D24A5}"/>
    <pc:docChg chg="addSld modSld">
      <pc:chgData name="Yifan Song" userId="S::song77@yorku.ca::298e7390-b4c9-49d2-b97a-3ab76da10671" providerId="AD" clId="Web-{6D66043B-F9C3-5C71-711D-FDCC389D24A5}" dt="2023-01-19T18:44:54.464" v="168" actId="1076"/>
      <pc:docMkLst>
        <pc:docMk/>
      </pc:docMkLst>
      <pc:sldChg chg="modSp">
        <pc:chgData name="Yifan Song" userId="S::song77@yorku.ca::298e7390-b4c9-49d2-b97a-3ab76da10671" providerId="AD" clId="Web-{6D66043B-F9C3-5C71-711D-FDCC389D24A5}" dt="2023-01-19T16:28:55.015" v="63" actId="1076"/>
        <pc:sldMkLst>
          <pc:docMk/>
          <pc:sldMk cId="4029103341" sldId="265"/>
        </pc:sldMkLst>
        <pc:spChg chg="mod">
          <ac:chgData name="Yifan Song" userId="S::song77@yorku.ca::298e7390-b4c9-49d2-b97a-3ab76da10671" providerId="AD" clId="Web-{6D66043B-F9C3-5C71-711D-FDCC389D24A5}" dt="2023-01-19T16:28:49.171" v="62" actId="20577"/>
          <ac:spMkLst>
            <pc:docMk/>
            <pc:sldMk cId="4029103341" sldId="265"/>
            <ac:spMk id="3" creationId="{A4ABC0FE-E0EA-471A-9AFA-CC32C9EB6FAF}"/>
          </ac:spMkLst>
        </pc:spChg>
        <pc:spChg chg="mod">
          <ac:chgData name="Yifan Song" userId="S::song77@yorku.ca::298e7390-b4c9-49d2-b97a-3ab76da10671" providerId="AD" clId="Web-{6D66043B-F9C3-5C71-711D-FDCC389D24A5}" dt="2023-01-19T16:28:55.015" v="63" actId="1076"/>
          <ac:spMkLst>
            <pc:docMk/>
            <pc:sldMk cId="4029103341" sldId="265"/>
            <ac:spMk id="5" creationId="{1B37D8E3-268B-373A-181A-D87B3FB2F3C6}"/>
          </ac:spMkLst>
        </pc:spChg>
      </pc:sldChg>
      <pc:sldChg chg="modSp new">
        <pc:chgData name="Yifan Song" userId="S::song77@yorku.ca::298e7390-b4c9-49d2-b97a-3ab76da10671" providerId="AD" clId="Web-{6D66043B-F9C3-5C71-711D-FDCC389D24A5}" dt="2023-01-19T18:44:54.464" v="168" actId="1076"/>
        <pc:sldMkLst>
          <pc:docMk/>
          <pc:sldMk cId="2095904276" sldId="317"/>
        </pc:sldMkLst>
        <pc:spChg chg="mod">
          <ac:chgData name="Yifan Song" userId="S::song77@yorku.ca::298e7390-b4c9-49d2-b97a-3ab76da10671" providerId="AD" clId="Web-{6D66043B-F9C3-5C71-711D-FDCC389D24A5}" dt="2023-01-19T18:41:19.367" v="90" actId="20577"/>
          <ac:spMkLst>
            <pc:docMk/>
            <pc:sldMk cId="2095904276" sldId="317"/>
            <ac:spMk id="2" creationId="{81F905CE-BFFE-B06A-587B-CBFAD3105921}"/>
          </ac:spMkLst>
        </pc:spChg>
        <pc:spChg chg="mod">
          <ac:chgData name="Yifan Song" userId="S::song77@yorku.ca::298e7390-b4c9-49d2-b97a-3ab76da10671" providerId="AD" clId="Web-{6D66043B-F9C3-5C71-711D-FDCC389D24A5}" dt="2023-01-19T18:44:54.464" v="168" actId="1076"/>
          <ac:spMkLst>
            <pc:docMk/>
            <pc:sldMk cId="2095904276" sldId="317"/>
            <ac:spMk id="3" creationId="{058110EC-F8EF-51EF-D3F4-4F6A2F3C7693}"/>
          </ac:spMkLst>
        </pc:spChg>
      </pc:sldChg>
    </pc:docChg>
  </pc:docChgLst>
  <pc:docChgLst>
    <pc:chgData name="Yan Zhao" userId="S::zyan21@yorku.ca::d429678c-40bd-40df-9e31-a6de0e643a56" providerId="AD" clId="Web-{2899A482-2DCC-D306-422C-C911279B0545}"/>
    <pc:docChg chg="modSld">
      <pc:chgData name="Yan Zhao" userId="S::zyan21@yorku.ca::d429678c-40bd-40df-9e31-a6de0e643a56" providerId="AD" clId="Web-{2899A482-2DCC-D306-422C-C911279B0545}" dt="2023-01-08T22:48:59.245" v="0"/>
      <pc:docMkLst>
        <pc:docMk/>
      </pc:docMkLst>
      <pc:sldChg chg="modSp">
        <pc:chgData name="Yan Zhao" userId="S::zyan21@yorku.ca::d429678c-40bd-40df-9e31-a6de0e643a56" providerId="AD" clId="Web-{2899A482-2DCC-D306-422C-C911279B0545}" dt="2023-01-08T22:48:59.245" v="0"/>
        <pc:sldMkLst>
          <pc:docMk/>
          <pc:sldMk cId="1677694478" sldId="257"/>
        </pc:sldMkLst>
        <pc:graphicFrameChg chg="modGraphic">
          <ac:chgData name="Yan Zhao" userId="S::zyan21@yorku.ca::d429678c-40bd-40df-9e31-a6de0e643a56" providerId="AD" clId="Web-{2899A482-2DCC-D306-422C-C911279B0545}" dt="2023-01-08T22:48:59.245" v="0"/>
          <ac:graphicFrameMkLst>
            <pc:docMk/>
            <pc:sldMk cId="1677694478" sldId="257"/>
            <ac:graphicFrameMk id="5" creationId="{168D46EF-83B7-B5F9-9664-32BC527485EE}"/>
          </ac:graphicFrameMkLst>
        </pc:graphicFrameChg>
      </pc:sldChg>
    </pc:docChg>
  </pc:docChgLst>
  <pc:docChgLst>
    <pc:chgData name="Feiyu Chen" userId="S::feiyuc@yorku.ca::04d35f13-d910-47e0-bf2c-d6dd6fa77a6c" providerId="AD" clId="Web-{BD5AB28F-FCCC-9A7E-99B3-B00603A5EFE9}"/>
    <pc:docChg chg="addSld delSld modSld sldOrd">
      <pc:chgData name="Feiyu Chen" userId="S::feiyuc@yorku.ca::04d35f13-d910-47e0-bf2c-d6dd6fa77a6c" providerId="AD" clId="Web-{BD5AB28F-FCCC-9A7E-99B3-B00603A5EFE9}" dt="2023-01-23T15:22:13.190" v="46" actId="20577"/>
      <pc:docMkLst>
        <pc:docMk/>
      </pc:docMkLst>
      <pc:sldChg chg="modSp">
        <pc:chgData name="Feiyu Chen" userId="S::feiyuc@yorku.ca::04d35f13-d910-47e0-bf2c-d6dd6fa77a6c" providerId="AD" clId="Web-{BD5AB28F-FCCC-9A7E-99B3-B00603A5EFE9}" dt="2023-01-23T15:13:20.104" v="34" actId="20577"/>
        <pc:sldMkLst>
          <pc:docMk/>
          <pc:sldMk cId="4199982853" sldId="280"/>
        </pc:sldMkLst>
        <pc:spChg chg="mod">
          <ac:chgData name="Feiyu Chen" userId="S::feiyuc@yorku.ca::04d35f13-d910-47e0-bf2c-d6dd6fa77a6c" providerId="AD" clId="Web-{BD5AB28F-FCCC-9A7E-99B3-B00603A5EFE9}" dt="2023-01-23T15:13:20.104" v="34" actId="20577"/>
          <ac:spMkLst>
            <pc:docMk/>
            <pc:sldMk cId="4199982853" sldId="280"/>
            <ac:spMk id="9" creationId="{62AC93D7-6E66-439F-AD81-BDE32C67E2B0}"/>
          </ac:spMkLst>
        </pc:spChg>
      </pc:sldChg>
      <pc:sldChg chg="modSp">
        <pc:chgData name="Feiyu Chen" userId="S::feiyuc@yorku.ca::04d35f13-d910-47e0-bf2c-d6dd6fa77a6c" providerId="AD" clId="Web-{BD5AB28F-FCCC-9A7E-99B3-B00603A5EFE9}" dt="2023-01-23T15:15:44.106" v="38" actId="20577"/>
        <pc:sldMkLst>
          <pc:docMk/>
          <pc:sldMk cId="3078225747" sldId="284"/>
        </pc:sldMkLst>
        <pc:spChg chg="mod">
          <ac:chgData name="Feiyu Chen" userId="S::feiyuc@yorku.ca::04d35f13-d910-47e0-bf2c-d6dd6fa77a6c" providerId="AD" clId="Web-{BD5AB28F-FCCC-9A7E-99B3-B00603A5EFE9}" dt="2023-01-23T15:15:44.106" v="38" actId="20577"/>
          <ac:spMkLst>
            <pc:docMk/>
            <pc:sldMk cId="3078225747" sldId="284"/>
            <ac:spMk id="3" creationId="{C8F359DB-550F-B940-BA4D-93D59E35A04D}"/>
          </ac:spMkLst>
        </pc:spChg>
      </pc:sldChg>
      <pc:sldChg chg="modSp add ord replId">
        <pc:chgData name="Feiyu Chen" userId="S::feiyuc@yorku.ca::04d35f13-d910-47e0-bf2c-d6dd6fa77a6c" providerId="AD" clId="Web-{BD5AB28F-FCCC-9A7E-99B3-B00603A5EFE9}" dt="2023-01-23T15:22:13.190" v="46" actId="20577"/>
        <pc:sldMkLst>
          <pc:docMk/>
          <pc:sldMk cId="1012490310" sldId="318"/>
        </pc:sldMkLst>
        <pc:spChg chg="mod">
          <ac:chgData name="Feiyu Chen" userId="S::feiyuc@yorku.ca::04d35f13-d910-47e0-bf2c-d6dd6fa77a6c" providerId="AD" clId="Web-{BD5AB28F-FCCC-9A7E-99B3-B00603A5EFE9}" dt="2023-01-23T15:22:13.190" v="46" actId="20577"/>
          <ac:spMkLst>
            <pc:docMk/>
            <pc:sldMk cId="1012490310" sldId="318"/>
            <ac:spMk id="3" creationId="{C2AD05EB-B88A-4662-A36A-D3C081C66A75}"/>
          </ac:spMkLst>
        </pc:spChg>
      </pc:sldChg>
      <pc:sldChg chg="new del">
        <pc:chgData name="Feiyu Chen" userId="S::feiyuc@yorku.ca::04d35f13-d910-47e0-bf2c-d6dd6fa77a6c" providerId="AD" clId="Web-{BD5AB28F-FCCC-9A7E-99B3-B00603A5EFE9}" dt="2023-01-23T15:21:55.049" v="40"/>
        <pc:sldMkLst>
          <pc:docMk/>
          <pc:sldMk cId="1388829630" sldId="318"/>
        </pc:sldMkLst>
      </pc:sldChg>
    </pc:docChg>
  </pc:docChgLst>
  <pc:docChgLst>
    <pc:chgData name="Shanji Gao" userId="S::gaox0900@yorku.ca::a121a833-1c31-48aa-8f92-87e3d71fefd6" providerId="AD" clId="Web-{A649F898-20ED-D470-4C92-0F5CF1C31DD3}"/>
    <pc:docChg chg="modSld">
      <pc:chgData name="Shanji Gao" userId="S::gaox0900@yorku.ca::a121a833-1c31-48aa-8f92-87e3d71fefd6" providerId="AD" clId="Web-{A649F898-20ED-D470-4C92-0F5CF1C31DD3}" dt="2023-01-20T13:41:20.719" v="147" actId="20577"/>
      <pc:docMkLst>
        <pc:docMk/>
      </pc:docMkLst>
      <pc:sldChg chg="modSp">
        <pc:chgData name="Shanji Gao" userId="S::gaox0900@yorku.ca::a121a833-1c31-48aa-8f92-87e3d71fefd6" providerId="AD" clId="Web-{A649F898-20ED-D470-4C92-0F5CF1C31DD3}" dt="2023-01-20T13:35:19.387" v="105"/>
        <pc:sldMkLst>
          <pc:docMk/>
          <pc:sldMk cId="1677694478" sldId="257"/>
        </pc:sldMkLst>
        <pc:graphicFrameChg chg="mod modGraphic">
          <ac:chgData name="Shanji Gao" userId="S::gaox0900@yorku.ca::a121a833-1c31-48aa-8f92-87e3d71fefd6" providerId="AD" clId="Web-{A649F898-20ED-D470-4C92-0F5CF1C31DD3}" dt="2023-01-20T13:35:19.387" v="105"/>
          <ac:graphicFrameMkLst>
            <pc:docMk/>
            <pc:sldMk cId="1677694478" sldId="257"/>
            <ac:graphicFrameMk id="5" creationId="{168D46EF-83B7-B5F9-9664-32BC527485EE}"/>
          </ac:graphicFrameMkLst>
        </pc:graphicFrameChg>
      </pc:sldChg>
      <pc:sldChg chg="modSp">
        <pc:chgData name="Shanji Gao" userId="S::gaox0900@yorku.ca::a121a833-1c31-48aa-8f92-87e3d71fefd6" providerId="AD" clId="Web-{A649F898-20ED-D470-4C92-0F5CF1C31DD3}" dt="2023-01-20T13:38:10.185" v="130" actId="20577"/>
        <pc:sldMkLst>
          <pc:docMk/>
          <pc:sldMk cId="3991602902" sldId="263"/>
        </pc:sldMkLst>
        <pc:spChg chg="mod">
          <ac:chgData name="Shanji Gao" userId="S::gaox0900@yorku.ca::a121a833-1c31-48aa-8f92-87e3d71fefd6" providerId="AD" clId="Web-{A649F898-20ED-D470-4C92-0F5CF1C31DD3}" dt="2023-01-20T13:38:10.185" v="130" actId="20577"/>
          <ac:spMkLst>
            <pc:docMk/>
            <pc:sldMk cId="3991602902" sldId="263"/>
            <ac:spMk id="2" creationId="{5E32901A-21E5-CE4F-9AEC-67F538EAF656}"/>
          </ac:spMkLst>
        </pc:spChg>
      </pc:sldChg>
      <pc:sldChg chg="modSp">
        <pc:chgData name="Shanji Gao" userId="S::gaox0900@yorku.ca::a121a833-1c31-48aa-8f92-87e3d71fefd6" providerId="AD" clId="Web-{A649F898-20ED-D470-4C92-0F5CF1C31DD3}" dt="2023-01-20T13:40:15.890" v="145" actId="1076"/>
        <pc:sldMkLst>
          <pc:docMk/>
          <pc:sldMk cId="1799413750" sldId="293"/>
        </pc:sldMkLst>
        <pc:spChg chg="mod">
          <ac:chgData name="Shanji Gao" userId="S::gaox0900@yorku.ca::a121a833-1c31-48aa-8f92-87e3d71fefd6" providerId="AD" clId="Web-{A649F898-20ED-D470-4C92-0F5CF1C31DD3}" dt="2023-01-20T13:40:15.890" v="145" actId="1076"/>
          <ac:spMkLst>
            <pc:docMk/>
            <pc:sldMk cId="1799413750" sldId="293"/>
            <ac:spMk id="2" creationId="{846BE466-E412-1ED3-81B3-49611F60C093}"/>
          </ac:spMkLst>
        </pc:spChg>
      </pc:sldChg>
      <pc:sldChg chg="modSp">
        <pc:chgData name="Shanji Gao" userId="S::gaox0900@yorku.ca::a121a833-1c31-48aa-8f92-87e3d71fefd6" providerId="AD" clId="Web-{A649F898-20ED-D470-4C92-0F5CF1C31DD3}" dt="2023-01-20T13:37:53.982" v="129" actId="14100"/>
        <pc:sldMkLst>
          <pc:docMk/>
          <pc:sldMk cId="4050436024" sldId="299"/>
        </pc:sldMkLst>
        <pc:spChg chg="mod">
          <ac:chgData name="Shanji Gao" userId="S::gaox0900@yorku.ca::a121a833-1c31-48aa-8f92-87e3d71fefd6" providerId="AD" clId="Web-{A649F898-20ED-D470-4C92-0F5CF1C31DD3}" dt="2023-01-20T13:37:53.982" v="129" actId="14100"/>
          <ac:spMkLst>
            <pc:docMk/>
            <pc:sldMk cId="4050436024" sldId="299"/>
            <ac:spMk id="2" creationId="{FABCC68B-DC6B-5F26-5BEF-BA8699F47735}"/>
          </ac:spMkLst>
        </pc:spChg>
      </pc:sldChg>
      <pc:sldChg chg="modSp">
        <pc:chgData name="Shanji Gao" userId="S::gaox0900@yorku.ca::a121a833-1c31-48aa-8f92-87e3d71fefd6" providerId="AD" clId="Web-{A649F898-20ED-D470-4C92-0F5CF1C31DD3}" dt="2023-01-20T13:39:11.670" v="134" actId="20577"/>
        <pc:sldMkLst>
          <pc:docMk/>
          <pc:sldMk cId="3120331354" sldId="301"/>
        </pc:sldMkLst>
        <pc:spChg chg="mod">
          <ac:chgData name="Shanji Gao" userId="S::gaox0900@yorku.ca::a121a833-1c31-48aa-8f92-87e3d71fefd6" providerId="AD" clId="Web-{A649F898-20ED-D470-4C92-0F5CF1C31DD3}" dt="2023-01-20T13:39:11.670" v="134" actId="20577"/>
          <ac:spMkLst>
            <pc:docMk/>
            <pc:sldMk cId="3120331354" sldId="301"/>
            <ac:spMk id="2" creationId="{FABCC68B-DC6B-5F26-5BEF-BA8699F47735}"/>
          </ac:spMkLst>
        </pc:spChg>
      </pc:sldChg>
      <pc:sldChg chg="modSp">
        <pc:chgData name="Shanji Gao" userId="S::gaox0900@yorku.ca::a121a833-1c31-48aa-8f92-87e3d71fefd6" providerId="AD" clId="Web-{A649F898-20ED-D470-4C92-0F5CF1C31DD3}" dt="2023-01-20T13:41:20.719" v="147" actId="20577"/>
        <pc:sldMkLst>
          <pc:docMk/>
          <pc:sldMk cId="3053774918" sldId="303"/>
        </pc:sldMkLst>
        <pc:spChg chg="mod">
          <ac:chgData name="Shanji Gao" userId="S::gaox0900@yorku.ca::a121a833-1c31-48aa-8f92-87e3d71fefd6" providerId="AD" clId="Web-{A649F898-20ED-D470-4C92-0F5CF1C31DD3}" dt="2023-01-20T13:41:20.719" v="147" actId="20577"/>
          <ac:spMkLst>
            <pc:docMk/>
            <pc:sldMk cId="3053774918" sldId="303"/>
            <ac:spMk id="2" creationId="{FABCC68B-DC6B-5F26-5BEF-BA8699F47735}"/>
          </ac:spMkLst>
        </pc:spChg>
      </pc:sldChg>
    </pc:docChg>
  </pc:docChgLst>
  <pc:docChgLst>
    <pc:chgData name="Shanji Gao" userId="S::gaox0900@yorku.ca::a121a833-1c31-48aa-8f92-87e3d71fefd6" providerId="AD" clId="Web-{5F03712F-9DE7-5826-894F-C013F2A11FD7}"/>
    <pc:docChg chg="modSld">
      <pc:chgData name="Shanji Gao" userId="S::gaox0900@yorku.ca::a121a833-1c31-48aa-8f92-87e3d71fefd6" providerId="AD" clId="Web-{5F03712F-9DE7-5826-894F-C013F2A11FD7}" dt="2023-01-16T13:43:48.245" v="19"/>
      <pc:docMkLst>
        <pc:docMk/>
      </pc:docMkLst>
      <pc:sldChg chg="modSp">
        <pc:chgData name="Shanji Gao" userId="S::gaox0900@yorku.ca::a121a833-1c31-48aa-8f92-87e3d71fefd6" providerId="AD" clId="Web-{5F03712F-9DE7-5826-894F-C013F2A11FD7}" dt="2023-01-16T13:43:48.245" v="19"/>
        <pc:sldMkLst>
          <pc:docMk/>
          <pc:sldMk cId="1677694478" sldId="257"/>
        </pc:sldMkLst>
        <pc:graphicFrameChg chg="mod modGraphic">
          <ac:chgData name="Shanji Gao" userId="S::gaox0900@yorku.ca::a121a833-1c31-48aa-8f92-87e3d71fefd6" providerId="AD" clId="Web-{5F03712F-9DE7-5826-894F-C013F2A11FD7}" dt="2023-01-16T13:43:48.245" v="19"/>
          <ac:graphicFrameMkLst>
            <pc:docMk/>
            <pc:sldMk cId="1677694478" sldId="257"/>
            <ac:graphicFrameMk id="5" creationId="{168D46EF-83B7-B5F9-9664-32BC527485EE}"/>
          </ac:graphicFrameMkLst>
        </pc:graphicFrameChg>
      </pc:sldChg>
    </pc:docChg>
  </pc:docChgLst>
  <pc:docChgLst>
    <pc:chgData name="Yan Zhao" userId="S::zyan21@yorku.ca::d429678c-40bd-40df-9e31-a6de0e643a56" providerId="AD" clId="Web-{46CAA3A6-ACDC-8E3F-C739-744A9C1CBC9B}"/>
    <pc:docChg chg="modSld">
      <pc:chgData name="Yan Zhao" userId="S::zyan21@yorku.ca::d429678c-40bd-40df-9e31-a6de0e643a56" providerId="AD" clId="Web-{46CAA3A6-ACDC-8E3F-C739-744A9C1CBC9B}" dt="2023-01-19T16:27:24.617" v="22" actId="1076"/>
      <pc:docMkLst>
        <pc:docMk/>
      </pc:docMkLst>
      <pc:sldChg chg="addSp delSp modSp">
        <pc:chgData name="Yan Zhao" userId="S::zyan21@yorku.ca::d429678c-40bd-40df-9e31-a6de0e643a56" providerId="AD" clId="Web-{46CAA3A6-ACDC-8E3F-C739-744A9C1CBC9B}" dt="2023-01-19T16:27:24.617" v="22" actId="1076"/>
        <pc:sldMkLst>
          <pc:docMk/>
          <pc:sldMk cId="650984704" sldId="316"/>
        </pc:sldMkLst>
        <pc:spChg chg="mod">
          <ac:chgData name="Yan Zhao" userId="S::zyan21@yorku.ca::d429678c-40bd-40df-9e31-a6de0e643a56" providerId="AD" clId="Web-{46CAA3A6-ACDC-8E3F-C739-744A9C1CBC9B}" dt="2023-01-19T16:26:42.773" v="16" actId="20577"/>
          <ac:spMkLst>
            <pc:docMk/>
            <pc:sldMk cId="650984704" sldId="316"/>
            <ac:spMk id="2" creationId="{C32A9D8A-9044-55AD-B605-0AEF0024B503}"/>
          </ac:spMkLst>
        </pc:spChg>
        <pc:spChg chg="del">
          <ac:chgData name="Yan Zhao" userId="S::zyan21@yorku.ca::d429678c-40bd-40df-9e31-a6de0e643a56" providerId="AD" clId="Web-{46CAA3A6-ACDC-8E3F-C739-744A9C1CBC9B}" dt="2023-01-19T16:25:06.429" v="0"/>
          <ac:spMkLst>
            <pc:docMk/>
            <pc:sldMk cId="650984704" sldId="316"/>
            <ac:spMk id="3" creationId="{389E54DE-DEFB-B606-9AAC-AF1C7F8EB589}"/>
          </ac:spMkLst>
        </pc:spChg>
        <pc:spChg chg="add mod">
          <ac:chgData name="Yan Zhao" userId="S::zyan21@yorku.ca::d429678c-40bd-40df-9e31-a6de0e643a56" providerId="AD" clId="Web-{46CAA3A6-ACDC-8E3F-C739-744A9C1CBC9B}" dt="2023-01-19T16:27:20.710" v="21" actId="1076"/>
          <ac:spMkLst>
            <pc:docMk/>
            <pc:sldMk cId="650984704" sldId="316"/>
            <ac:spMk id="5" creationId="{2BBC27E1-4D35-2848-1DA0-EF736B0A2E3D}"/>
          </ac:spMkLst>
        </pc:spChg>
        <pc:picChg chg="add mod ord">
          <ac:chgData name="Yan Zhao" userId="S::zyan21@yorku.ca::d429678c-40bd-40df-9e31-a6de0e643a56" providerId="AD" clId="Web-{46CAA3A6-ACDC-8E3F-C739-744A9C1CBC9B}" dt="2023-01-19T16:27:24.617" v="22" actId="1076"/>
          <ac:picMkLst>
            <pc:docMk/>
            <pc:sldMk cId="650984704" sldId="316"/>
            <ac:picMk id="4" creationId="{EDB0F275-E24C-DB8A-E94E-513E88EF08ED}"/>
          </ac:picMkLst>
        </pc:picChg>
      </pc:sldChg>
    </pc:docChg>
  </pc:docChgLst>
  <pc:docChgLst>
    <pc:chgData name="Shanji Gao" userId="S::gaox0900@yorku.ca::a121a833-1c31-48aa-8f92-87e3d71fefd6" providerId="AD" clId="Web-{7B509AC6-73CC-5F88-51C4-DB371452D604}"/>
    <pc:docChg chg="modSld">
      <pc:chgData name="Shanji Gao" userId="S::gaox0900@yorku.ca::a121a833-1c31-48aa-8f92-87e3d71fefd6" providerId="AD" clId="Web-{7B509AC6-73CC-5F88-51C4-DB371452D604}" dt="2023-01-12T18:14:43.903" v="25" actId="20577"/>
      <pc:docMkLst>
        <pc:docMk/>
      </pc:docMkLst>
      <pc:sldChg chg="modSp">
        <pc:chgData name="Shanji Gao" userId="S::gaox0900@yorku.ca::a121a833-1c31-48aa-8f92-87e3d71fefd6" providerId="AD" clId="Web-{7B509AC6-73CC-5F88-51C4-DB371452D604}" dt="2023-01-12T18:14:43.903" v="25" actId="20577"/>
        <pc:sldMkLst>
          <pc:docMk/>
          <pc:sldMk cId="1023335042" sldId="273"/>
        </pc:sldMkLst>
        <pc:spChg chg="mod">
          <ac:chgData name="Shanji Gao" userId="S::gaox0900@yorku.ca::a121a833-1c31-48aa-8f92-87e3d71fefd6" providerId="AD" clId="Web-{7B509AC6-73CC-5F88-51C4-DB371452D604}" dt="2023-01-12T18:14:43.903" v="25" actId="20577"/>
          <ac:spMkLst>
            <pc:docMk/>
            <pc:sldMk cId="1023335042" sldId="273"/>
            <ac:spMk id="3" creationId="{3592541B-D57E-1DFF-E454-1EE364BF3C51}"/>
          </ac:spMkLst>
        </pc:spChg>
      </pc:sldChg>
      <pc:sldChg chg="addSp delSp modSp">
        <pc:chgData name="Shanji Gao" userId="S::gaox0900@yorku.ca::a121a833-1c31-48aa-8f92-87e3d71fefd6" providerId="AD" clId="Web-{7B509AC6-73CC-5F88-51C4-DB371452D604}" dt="2023-01-12T18:14:23.560" v="21" actId="14100"/>
        <pc:sldMkLst>
          <pc:docMk/>
          <pc:sldMk cId="4199982853" sldId="280"/>
        </pc:sldMkLst>
        <pc:picChg chg="del">
          <ac:chgData name="Shanji Gao" userId="S::gaox0900@yorku.ca::a121a833-1c31-48aa-8f92-87e3d71fefd6" providerId="AD" clId="Web-{7B509AC6-73CC-5F88-51C4-DB371452D604}" dt="2023-01-12T18:11:18.247" v="0"/>
          <ac:picMkLst>
            <pc:docMk/>
            <pc:sldMk cId="4199982853" sldId="280"/>
            <ac:picMk id="2" creationId="{D7D4FC51-F5BA-77A2-7354-FFAD82E7CF44}"/>
          </ac:picMkLst>
        </pc:picChg>
        <pc:picChg chg="add del mod">
          <ac:chgData name="Shanji Gao" userId="S::gaox0900@yorku.ca::a121a833-1c31-48aa-8f92-87e3d71fefd6" providerId="AD" clId="Web-{7B509AC6-73CC-5F88-51C4-DB371452D604}" dt="2023-01-12T18:13:16.997" v="10"/>
          <ac:picMkLst>
            <pc:docMk/>
            <pc:sldMk cId="4199982853" sldId="280"/>
            <ac:picMk id="3" creationId="{15E1BE17-E169-852B-A641-D0F7270EE8E0}"/>
          </ac:picMkLst>
        </pc:picChg>
        <pc:picChg chg="add mod">
          <ac:chgData name="Shanji Gao" userId="S::gaox0900@yorku.ca::a121a833-1c31-48aa-8f92-87e3d71fefd6" providerId="AD" clId="Web-{7B509AC6-73CC-5F88-51C4-DB371452D604}" dt="2023-01-12T18:14:23.560" v="21" actId="14100"/>
          <ac:picMkLst>
            <pc:docMk/>
            <pc:sldMk cId="4199982853" sldId="280"/>
            <ac:picMk id="5" creationId="{E934745A-1BE8-5398-930B-A117C9DCB172}"/>
          </ac:picMkLst>
        </pc:picChg>
      </pc:sldChg>
    </pc:docChg>
  </pc:docChgLst>
  <pc:docChgLst>
    <pc:chgData name="Haowen Liu" userId="S::liuhw@yorku.ca::cc217aee-4c87-4854-a201-e832b36a519d" providerId="AD" clId="Web-{D002386A-CE00-657D-54F6-CAA1364CDE48}"/>
    <pc:docChg chg="modSld">
      <pc:chgData name="Haowen Liu" userId="S::liuhw@yorku.ca::cc217aee-4c87-4854-a201-e832b36a519d" providerId="AD" clId="Web-{D002386A-CE00-657D-54F6-CAA1364CDE48}" dt="2023-05-06T23:21:11.205" v="4" actId="20577"/>
      <pc:docMkLst>
        <pc:docMk/>
      </pc:docMkLst>
      <pc:sldChg chg="modSp">
        <pc:chgData name="Haowen Liu" userId="S::liuhw@yorku.ca::cc217aee-4c87-4854-a201-e832b36a519d" providerId="AD" clId="Web-{D002386A-CE00-657D-54F6-CAA1364CDE48}" dt="2023-05-06T23:21:11.205" v="4" actId="20577"/>
        <pc:sldMkLst>
          <pc:docMk/>
          <pc:sldMk cId="3991602902" sldId="263"/>
        </pc:sldMkLst>
        <pc:spChg chg="mod">
          <ac:chgData name="Haowen Liu" userId="S::liuhw@yorku.ca::cc217aee-4c87-4854-a201-e832b36a519d" providerId="AD" clId="Web-{D002386A-CE00-657D-54F6-CAA1364CDE48}" dt="2023-05-06T23:21:11.205" v="4" actId="20577"/>
          <ac:spMkLst>
            <pc:docMk/>
            <pc:sldMk cId="3991602902" sldId="263"/>
            <ac:spMk id="3" creationId="{BFBBB8A9-0A5F-3D4C-9D4C-3951480EDF5F}"/>
          </ac:spMkLst>
        </pc:spChg>
      </pc:sldChg>
    </pc:docChg>
  </pc:docChgLst>
  <pc:docChgLst>
    <pc:chgData name="Jingxin Sun" userId="S::jingxin9@yorku.ca::185bb946-119f-4439-a1e1-0bbcc0481fde" providerId="AD" clId="Web-{2ACE1987-9421-0DAC-D281-034293BD5CF0}"/>
    <pc:docChg chg="addSld delSld">
      <pc:chgData name="Jingxin Sun" userId="S::jingxin9@yorku.ca::185bb946-119f-4439-a1e1-0bbcc0481fde" providerId="AD" clId="Web-{2ACE1987-9421-0DAC-D281-034293BD5CF0}" dt="2023-05-11T20:20:35.852" v="1"/>
      <pc:docMkLst>
        <pc:docMk/>
      </pc:docMkLst>
      <pc:sldChg chg="add del replId">
        <pc:chgData name="Jingxin Sun" userId="S::jingxin9@yorku.ca::185bb946-119f-4439-a1e1-0bbcc0481fde" providerId="AD" clId="Web-{2ACE1987-9421-0DAC-D281-034293BD5CF0}" dt="2023-05-11T20:20:35.852" v="1"/>
        <pc:sldMkLst>
          <pc:docMk/>
          <pc:sldMk cId="500657337" sldId="327"/>
        </pc:sldMkLst>
      </pc:sldChg>
    </pc:docChg>
  </pc:docChgLst>
  <pc:docChgLst>
    <pc:chgData name="Ziyun Wang" userId="S::ziyun98@yorku.ca::460198c0-880c-47d9-8bc9-3a11097e9d62" providerId="AD" clId="Web-{6D9A4ECD-5188-D6C8-EEAB-AC6C911EA82E}"/>
    <pc:docChg chg="modSld">
      <pc:chgData name="Ziyun Wang" userId="S::ziyun98@yorku.ca::460198c0-880c-47d9-8bc9-3a11097e9d62" providerId="AD" clId="Web-{6D9A4ECD-5188-D6C8-EEAB-AC6C911EA82E}" dt="2023-03-17T13:13:18.025" v="73"/>
      <pc:docMkLst>
        <pc:docMk/>
      </pc:docMkLst>
      <pc:sldChg chg="modSp">
        <pc:chgData name="Ziyun Wang" userId="S::ziyun98@yorku.ca::460198c0-880c-47d9-8bc9-3a11097e9d62" providerId="AD" clId="Web-{6D9A4ECD-5188-D6C8-EEAB-AC6C911EA82E}" dt="2023-03-17T13:13:18.025" v="73"/>
        <pc:sldMkLst>
          <pc:docMk/>
          <pc:sldMk cId="1677694478" sldId="257"/>
        </pc:sldMkLst>
        <pc:graphicFrameChg chg="mod modGraphic">
          <ac:chgData name="Ziyun Wang" userId="S::ziyun98@yorku.ca::460198c0-880c-47d9-8bc9-3a11097e9d62" providerId="AD" clId="Web-{6D9A4ECD-5188-D6C8-EEAB-AC6C911EA82E}" dt="2023-03-17T13:13:18.025" v="73"/>
          <ac:graphicFrameMkLst>
            <pc:docMk/>
            <pc:sldMk cId="1677694478" sldId="257"/>
            <ac:graphicFrameMk id="6" creationId="{67A84943-3092-2EC7-55AF-139D1D1E7BB3}"/>
          </ac:graphicFrameMkLst>
        </pc:graphicFrameChg>
      </pc:sldChg>
    </pc:docChg>
  </pc:docChgLst>
  <pc:docChgLst>
    <pc:chgData name="Yifan Song" userId="S::song77@yorku.ca::298e7390-b4c9-49d2-b97a-3ab76da10671" providerId="AD" clId="Web-{96798CA4-7BE4-4952-8AE4-4278164178F5}"/>
    <pc:docChg chg="modSld">
      <pc:chgData name="Yifan Song" userId="S::song77@yorku.ca::298e7390-b4c9-49d2-b97a-3ab76da10671" providerId="AD" clId="Web-{96798CA4-7BE4-4952-8AE4-4278164178F5}" dt="2023-01-23T04:20:09.021" v="10" actId="20577"/>
      <pc:docMkLst>
        <pc:docMk/>
      </pc:docMkLst>
      <pc:sldChg chg="modSp">
        <pc:chgData name="Yifan Song" userId="S::song77@yorku.ca::298e7390-b4c9-49d2-b97a-3ab76da10671" providerId="AD" clId="Web-{96798CA4-7BE4-4952-8AE4-4278164178F5}" dt="2023-01-23T04:20:09.021" v="10" actId="20577"/>
        <pc:sldMkLst>
          <pc:docMk/>
          <pc:sldMk cId="2095904276" sldId="317"/>
        </pc:sldMkLst>
        <pc:spChg chg="mod">
          <ac:chgData name="Yifan Song" userId="S::song77@yorku.ca::298e7390-b4c9-49d2-b97a-3ab76da10671" providerId="AD" clId="Web-{96798CA4-7BE4-4952-8AE4-4278164178F5}" dt="2023-01-23T04:20:09.021" v="10" actId="20577"/>
          <ac:spMkLst>
            <pc:docMk/>
            <pc:sldMk cId="2095904276" sldId="317"/>
            <ac:spMk id="3" creationId="{058110EC-F8EF-51EF-D3F4-4F6A2F3C7693}"/>
          </ac:spMkLst>
        </pc:spChg>
      </pc:sldChg>
    </pc:docChg>
  </pc:docChgLst>
  <pc:docChgLst>
    <pc:chgData name="Haowen Liu" userId="S::liuhw@yorku.ca::cc217aee-4c87-4854-a201-e832b36a519d" providerId="AD" clId="Web-{69C6BE43-5831-C854-E869-35FAC96FA7B5}"/>
    <pc:docChg chg="modSld">
      <pc:chgData name="Haowen Liu" userId="S::liuhw@yorku.ca::cc217aee-4c87-4854-a201-e832b36a519d" providerId="AD" clId="Web-{69C6BE43-5831-C854-E869-35FAC96FA7B5}" dt="2023-05-06T23:35:55.225" v="1" actId="20577"/>
      <pc:docMkLst>
        <pc:docMk/>
      </pc:docMkLst>
      <pc:sldChg chg="modSp">
        <pc:chgData name="Haowen Liu" userId="S::liuhw@yorku.ca::cc217aee-4c87-4854-a201-e832b36a519d" providerId="AD" clId="Web-{69C6BE43-5831-C854-E869-35FAC96FA7B5}" dt="2023-05-06T23:35:55.225" v="1" actId="20577"/>
        <pc:sldMkLst>
          <pc:docMk/>
          <pc:sldMk cId="3262652111" sldId="326"/>
        </pc:sldMkLst>
        <pc:spChg chg="mod">
          <ac:chgData name="Haowen Liu" userId="S::liuhw@yorku.ca::cc217aee-4c87-4854-a201-e832b36a519d" providerId="AD" clId="Web-{69C6BE43-5831-C854-E869-35FAC96FA7B5}" dt="2023-05-06T23:35:55.225" v="1" actId="20577"/>
          <ac:spMkLst>
            <pc:docMk/>
            <pc:sldMk cId="3262652111" sldId="326"/>
            <ac:spMk id="2" creationId="{2F8047C7-07D1-1027-8CD7-C3BE3B5DCA04}"/>
          </ac:spMkLst>
        </pc:spChg>
        <pc:spChg chg="mod">
          <ac:chgData name="Haowen Liu" userId="S::liuhw@yorku.ca::cc217aee-4c87-4854-a201-e832b36a519d" providerId="AD" clId="Web-{69C6BE43-5831-C854-E869-35FAC96FA7B5}" dt="2023-05-06T23:35:45.381" v="0" actId="20577"/>
          <ac:spMkLst>
            <pc:docMk/>
            <pc:sldMk cId="3262652111" sldId="326"/>
            <ac:spMk id="7" creationId="{CC1C4C0C-550B-E3BA-01D5-7349AF854AF8}"/>
          </ac:spMkLst>
        </pc:spChg>
      </pc:sldChg>
    </pc:docChg>
  </pc:docChgLst>
  <pc:docChgLst>
    <pc:chgData name="Tianxuan Wei" userId="S::wtx1005@yorku.ca::c647e38a-37f7-441c-9dda-b3a9b5c18e65" providerId="AD" clId="Web-{4AB1FB49-95DD-5BCA-4A44-4538D9378497}"/>
    <pc:docChg chg="modSld">
      <pc:chgData name="Tianxuan Wei" userId="S::wtx1005@yorku.ca::c647e38a-37f7-441c-9dda-b3a9b5c18e65" providerId="AD" clId="Web-{4AB1FB49-95DD-5BCA-4A44-4538D9378497}" dt="2023-04-13T22:26:08.791" v="1"/>
      <pc:docMkLst>
        <pc:docMk/>
      </pc:docMkLst>
      <pc:sldChg chg="modSp">
        <pc:chgData name="Tianxuan Wei" userId="S::wtx1005@yorku.ca::c647e38a-37f7-441c-9dda-b3a9b5c18e65" providerId="AD" clId="Web-{4AB1FB49-95DD-5BCA-4A44-4538D9378497}" dt="2023-04-13T22:26:08.791" v="1"/>
        <pc:sldMkLst>
          <pc:docMk/>
          <pc:sldMk cId="1677694478" sldId="257"/>
        </pc:sldMkLst>
        <pc:graphicFrameChg chg="mod modGraphic">
          <ac:chgData name="Tianxuan Wei" userId="S::wtx1005@yorku.ca::c647e38a-37f7-441c-9dda-b3a9b5c18e65" providerId="AD" clId="Web-{4AB1FB49-95DD-5BCA-4A44-4538D9378497}" dt="2023-04-13T22:26:08.791" v="1"/>
          <ac:graphicFrameMkLst>
            <pc:docMk/>
            <pc:sldMk cId="1677694478" sldId="257"/>
            <ac:graphicFrameMk id="6" creationId="{67A84943-3092-2EC7-55AF-139D1D1E7BB3}"/>
          </ac:graphicFrameMkLst>
        </pc:graphicFrameChg>
      </pc:sldChg>
    </pc:docChg>
  </pc:docChgLst>
  <pc:docChgLst>
    <pc:chgData name="Shanji Gao" userId="S::gaox0900@yorku.ca::a121a833-1c31-48aa-8f92-87e3d71fefd6" providerId="AD" clId="Web-{0001BBDC-830C-F6E1-D07D-4D0CB8AB1900}"/>
    <pc:docChg chg="modSld sldOrd">
      <pc:chgData name="Shanji Gao" userId="S::gaox0900@yorku.ca::a121a833-1c31-48aa-8f92-87e3d71fefd6" providerId="AD" clId="Web-{0001BBDC-830C-F6E1-D07D-4D0CB8AB1900}" dt="2023-01-19T13:32:52.486" v="75" actId="20577"/>
      <pc:docMkLst>
        <pc:docMk/>
      </pc:docMkLst>
      <pc:sldChg chg="modSp">
        <pc:chgData name="Shanji Gao" userId="S::gaox0900@yorku.ca::a121a833-1c31-48aa-8f92-87e3d71fefd6" providerId="AD" clId="Web-{0001BBDC-830C-F6E1-D07D-4D0CB8AB1900}" dt="2023-01-19T13:32:52.486" v="75" actId="20577"/>
        <pc:sldMkLst>
          <pc:docMk/>
          <pc:sldMk cId="4029103341" sldId="265"/>
        </pc:sldMkLst>
        <pc:spChg chg="mod">
          <ac:chgData name="Shanji Gao" userId="S::gaox0900@yorku.ca::a121a833-1c31-48aa-8f92-87e3d71fefd6" providerId="AD" clId="Web-{0001BBDC-830C-F6E1-D07D-4D0CB8AB1900}" dt="2023-01-19T13:32:52.486" v="75" actId="20577"/>
          <ac:spMkLst>
            <pc:docMk/>
            <pc:sldMk cId="4029103341" sldId="265"/>
            <ac:spMk id="2" creationId="{1EEE3CDB-08ED-4ED5-8EE6-E7EC53CFECF8}"/>
          </ac:spMkLst>
        </pc:spChg>
      </pc:sldChg>
      <pc:sldChg chg="modSp">
        <pc:chgData name="Shanji Gao" userId="S::gaox0900@yorku.ca::a121a833-1c31-48aa-8f92-87e3d71fefd6" providerId="AD" clId="Web-{0001BBDC-830C-F6E1-D07D-4D0CB8AB1900}" dt="2023-01-19T13:25:36.588" v="31" actId="20577"/>
        <pc:sldMkLst>
          <pc:docMk/>
          <pc:sldMk cId="1397189340" sldId="281"/>
        </pc:sldMkLst>
        <pc:spChg chg="mod">
          <ac:chgData name="Shanji Gao" userId="S::gaox0900@yorku.ca::a121a833-1c31-48aa-8f92-87e3d71fefd6" providerId="AD" clId="Web-{0001BBDC-830C-F6E1-D07D-4D0CB8AB1900}" dt="2023-01-19T13:25:36.588" v="31" actId="20577"/>
          <ac:spMkLst>
            <pc:docMk/>
            <pc:sldMk cId="1397189340" sldId="281"/>
            <ac:spMk id="7" creationId="{06066D27-30D9-4902-AD1D-9902931A331E}"/>
          </ac:spMkLst>
        </pc:spChg>
      </pc:sldChg>
      <pc:sldChg chg="ord">
        <pc:chgData name="Shanji Gao" userId="S::gaox0900@yorku.ca::a121a833-1c31-48aa-8f92-87e3d71fefd6" providerId="AD" clId="Web-{0001BBDC-830C-F6E1-D07D-4D0CB8AB1900}" dt="2023-01-19T13:31:23.035" v="70"/>
        <pc:sldMkLst>
          <pc:docMk/>
          <pc:sldMk cId="1632294925" sldId="289"/>
        </pc:sldMkLst>
      </pc:sldChg>
      <pc:sldChg chg="modSp">
        <pc:chgData name="Shanji Gao" userId="S::gaox0900@yorku.ca::a121a833-1c31-48aa-8f92-87e3d71fefd6" providerId="AD" clId="Web-{0001BBDC-830C-F6E1-D07D-4D0CB8AB1900}" dt="2023-01-19T13:28:19.007" v="67" actId="20577"/>
        <pc:sldMkLst>
          <pc:docMk/>
          <pc:sldMk cId="1357729850" sldId="295"/>
        </pc:sldMkLst>
        <pc:spChg chg="mod">
          <ac:chgData name="Shanji Gao" userId="S::gaox0900@yorku.ca::a121a833-1c31-48aa-8f92-87e3d71fefd6" providerId="AD" clId="Web-{0001BBDC-830C-F6E1-D07D-4D0CB8AB1900}" dt="2023-01-19T13:28:19.007" v="67" actId="20577"/>
          <ac:spMkLst>
            <pc:docMk/>
            <pc:sldMk cId="1357729850" sldId="295"/>
            <ac:spMk id="4" creationId="{C97C6C5E-374F-2B26-AB5A-27D612F9A172}"/>
          </ac:spMkLst>
        </pc:spChg>
      </pc:sldChg>
    </pc:docChg>
  </pc:docChgLst>
  <pc:docChgLst>
    <pc:chgData name="Kunyuan Chen" userId="S::kychen98@yorku.ca::1e9e351a-f2d7-4aba-8ea3-289a960e01f2" providerId="AD" clId="Web-{FA99C642-930C-9551-8920-8B9791D5B28C}"/>
    <pc:docChg chg="modSld">
      <pc:chgData name="Kunyuan Chen" userId="S::kychen98@yorku.ca::1e9e351a-f2d7-4aba-8ea3-289a960e01f2" providerId="AD" clId="Web-{FA99C642-930C-9551-8920-8B9791D5B28C}" dt="2023-03-02T13:50:15.162" v="4"/>
      <pc:docMkLst>
        <pc:docMk/>
      </pc:docMkLst>
      <pc:sldChg chg="modSp">
        <pc:chgData name="Kunyuan Chen" userId="S::kychen98@yorku.ca::1e9e351a-f2d7-4aba-8ea3-289a960e01f2" providerId="AD" clId="Web-{FA99C642-930C-9551-8920-8B9791D5B28C}" dt="2023-03-02T13:50:15.162" v="4"/>
        <pc:sldMkLst>
          <pc:docMk/>
          <pc:sldMk cId="1893360385" sldId="256"/>
        </pc:sldMkLst>
        <pc:spChg chg="mod">
          <ac:chgData name="Kunyuan Chen" userId="S::kychen98@yorku.ca::1e9e351a-f2d7-4aba-8ea3-289a960e01f2" providerId="AD" clId="Web-{FA99C642-930C-9551-8920-8B9791D5B28C}" dt="2023-03-02T13:50:15.162" v="4"/>
          <ac:spMkLst>
            <pc:docMk/>
            <pc:sldMk cId="1893360385" sldId="256"/>
            <ac:spMk id="3" creationId="{9D570E22-F7A3-D043-86AF-296C308A42FD}"/>
          </ac:spMkLst>
        </pc:spChg>
      </pc:sldChg>
      <pc:sldChg chg="modSp">
        <pc:chgData name="Kunyuan Chen" userId="S::kychen98@yorku.ca::1e9e351a-f2d7-4aba-8ea3-289a960e01f2" providerId="AD" clId="Web-{FA99C642-930C-9551-8920-8B9791D5B28C}" dt="2023-03-02T13:50:15.162" v="4"/>
        <pc:sldMkLst>
          <pc:docMk/>
          <pc:sldMk cId="1677694478" sldId="257"/>
        </pc:sldMkLst>
        <pc:graphicFrameChg chg="modGraphic">
          <ac:chgData name="Kunyuan Chen" userId="S::kychen98@yorku.ca::1e9e351a-f2d7-4aba-8ea3-289a960e01f2" providerId="AD" clId="Web-{FA99C642-930C-9551-8920-8B9791D5B28C}" dt="2023-03-02T13:50:15.162" v="4"/>
          <ac:graphicFrameMkLst>
            <pc:docMk/>
            <pc:sldMk cId="1677694478" sldId="257"/>
            <ac:graphicFrameMk id="6" creationId="{67A84943-3092-2EC7-55AF-139D1D1E7BB3}"/>
          </ac:graphicFrameMkLst>
        </pc:graphicFrameChg>
      </pc:sldChg>
      <pc:sldChg chg="modSp">
        <pc:chgData name="Kunyuan Chen" userId="S::kychen98@yorku.ca::1e9e351a-f2d7-4aba-8ea3-289a960e01f2" providerId="AD" clId="Web-{FA99C642-930C-9551-8920-8B9791D5B28C}" dt="2023-03-02T13:50:15.162" v="4"/>
        <pc:sldMkLst>
          <pc:docMk/>
          <pc:sldMk cId="648229866" sldId="291"/>
        </pc:sldMkLst>
        <pc:spChg chg="mod">
          <ac:chgData name="Kunyuan Chen" userId="S::kychen98@yorku.ca::1e9e351a-f2d7-4aba-8ea3-289a960e01f2" providerId="AD" clId="Web-{FA99C642-930C-9551-8920-8B9791D5B28C}" dt="2023-03-02T13:50:15.162" v="4"/>
          <ac:spMkLst>
            <pc:docMk/>
            <pc:sldMk cId="648229866" sldId="291"/>
            <ac:spMk id="2" creationId="{99DB5918-2469-49BF-9EF7-932C50D31087}"/>
          </ac:spMkLst>
        </pc:spChg>
      </pc:sldChg>
      <pc:sldChg chg="modSp">
        <pc:chgData name="Kunyuan Chen" userId="S::kychen98@yorku.ca::1e9e351a-f2d7-4aba-8ea3-289a960e01f2" providerId="AD" clId="Web-{FA99C642-930C-9551-8920-8B9791D5B28C}" dt="2023-03-02T13:50:15.162" v="4"/>
        <pc:sldMkLst>
          <pc:docMk/>
          <pc:sldMk cId="2850350873" sldId="297"/>
        </pc:sldMkLst>
        <pc:spChg chg="mod">
          <ac:chgData name="Kunyuan Chen" userId="S::kychen98@yorku.ca::1e9e351a-f2d7-4aba-8ea3-289a960e01f2" providerId="AD" clId="Web-{FA99C642-930C-9551-8920-8B9791D5B28C}" dt="2023-03-02T13:50:15.162" v="4"/>
          <ac:spMkLst>
            <pc:docMk/>
            <pc:sldMk cId="2850350873" sldId="297"/>
            <ac:spMk id="4" creationId="{EE7A33D6-3D79-3831-F290-18D642A161AE}"/>
          </ac:spMkLst>
        </pc:spChg>
      </pc:sldChg>
    </pc:docChg>
  </pc:docChgLst>
  <pc:docChgLst>
    <pc:chgData name="Kunyuan Chen" userId="S::kychen98@yorku.ca::1e9e351a-f2d7-4aba-8ea3-289a960e01f2" providerId="AD" clId="Web-{CD821762-8AD4-B79B-21A0-16CFBADF4292}"/>
    <pc:docChg chg="modSld">
      <pc:chgData name="Kunyuan Chen" userId="S::kychen98@yorku.ca::1e9e351a-f2d7-4aba-8ea3-289a960e01f2" providerId="AD" clId="Web-{CD821762-8AD4-B79B-21A0-16CFBADF4292}" dt="2023-05-07T02:52:16.961" v="0" actId="1076"/>
      <pc:docMkLst>
        <pc:docMk/>
      </pc:docMkLst>
      <pc:sldChg chg="modSp">
        <pc:chgData name="Kunyuan Chen" userId="S::kychen98@yorku.ca::1e9e351a-f2d7-4aba-8ea3-289a960e01f2" providerId="AD" clId="Web-{CD821762-8AD4-B79B-21A0-16CFBADF4292}" dt="2023-05-07T02:52:16.961" v="0" actId="1076"/>
        <pc:sldMkLst>
          <pc:docMk/>
          <pc:sldMk cId="1963877645" sldId="298"/>
        </pc:sldMkLst>
        <pc:spChg chg="mod">
          <ac:chgData name="Kunyuan Chen" userId="S::kychen98@yorku.ca::1e9e351a-f2d7-4aba-8ea3-289a960e01f2" providerId="AD" clId="Web-{CD821762-8AD4-B79B-21A0-16CFBADF4292}" dt="2023-05-07T02:52:16.961" v="0" actId="1076"/>
          <ac:spMkLst>
            <pc:docMk/>
            <pc:sldMk cId="1963877645" sldId="298"/>
            <ac:spMk id="2" creationId="{A477B606-A74A-7FE6-EF0D-868408B957B6}"/>
          </ac:spMkLst>
        </pc:spChg>
      </pc:sldChg>
    </pc:docChg>
  </pc:docChgLst>
  <pc:docChgLst>
    <pc:chgData name="Shanji Gao" userId="S::gaox0900@yorku.ca::a121a833-1c31-48aa-8f92-87e3d71fefd6" providerId="AD" clId="Web-{C834861C-A9CB-43D1-2677-539CF1EA7961}"/>
    <pc:docChg chg="addSld modSld">
      <pc:chgData name="Shanji Gao" userId="S::gaox0900@yorku.ca::a121a833-1c31-48aa-8f92-87e3d71fefd6" providerId="AD" clId="Web-{C834861C-A9CB-43D1-2677-539CF1EA7961}" dt="2023-01-12T19:22:08.554" v="854" actId="20577"/>
      <pc:docMkLst>
        <pc:docMk/>
      </pc:docMkLst>
      <pc:sldChg chg="modSp">
        <pc:chgData name="Shanji Gao" userId="S::gaox0900@yorku.ca::a121a833-1c31-48aa-8f92-87e3d71fefd6" providerId="AD" clId="Web-{C834861C-A9CB-43D1-2677-539CF1EA7961}" dt="2023-01-12T19:09:35.761" v="802" actId="20577"/>
        <pc:sldMkLst>
          <pc:docMk/>
          <pc:sldMk cId="326171079" sldId="266"/>
        </pc:sldMkLst>
        <pc:spChg chg="mod">
          <ac:chgData name="Shanji Gao" userId="S::gaox0900@yorku.ca::a121a833-1c31-48aa-8f92-87e3d71fefd6" providerId="AD" clId="Web-{C834861C-A9CB-43D1-2677-539CF1EA7961}" dt="2023-01-12T19:09:35.761" v="802" actId="20577"/>
          <ac:spMkLst>
            <pc:docMk/>
            <pc:sldMk cId="326171079" sldId="266"/>
            <ac:spMk id="3" creationId="{50F3284C-F435-4F7C-ACAD-BFCC59775936}"/>
          </ac:spMkLst>
        </pc:spChg>
      </pc:sldChg>
      <pc:sldChg chg="addSp delSp modSp">
        <pc:chgData name="Shanji Gao" userId="S::gaox0900@yorku.ca::a121a833-1c31-48aa-8f92-87e3d71fefd6" providerId="AD" clId="Web-{C834861C-A9CB-43D1-2677-539CF1EA7961}" dt="2023-01-12T18:51:58.572" v="752" actId="1076"/>
        <pc:sldMkLst>
          <pc:docMk/>
          <pc:sldMk cId="1023335042" sldId="273"/>
        </pc:sldMkLst>
        <pc:spChg chg="mod">
          <ac:chgData name="Shanji Gao" userId="S::gaox0900@yorku.ca::a121a833-1c31-48aa-8f92-87e3d71fefd6" providerId="AD" clId="Web-{C834861C-A9CB-43D1-2677-539CF1EA7961}" dt="2023-01-12T18:49:58.663" v="710" actId="1076"/>
          <ac:spMkLst>
            <pc:docMk/>
            <pc:sldMk cId="1023335042" sldId="273"/>
            <ac:spMk id="2" creationId="{C49093F5-4705-4F60-959D-1948A1EB4BA7}"/>
          </ac:spMkLst>
        </pc:spChg>
        <pc:spChg chg="mod">
          <ac:chgData name="Shanji Gao" userId="S::gaox0900@yorku.ca::a121a833-1c31-48aa-8f92-87e3d71fefd6" providerId="AD" clId="Web-{C834861C-A9CB-43D1-2677-539CF1EA7961}" dt="2023-01-12T18:16:50.818" v="5" actId="20577"/>
          <ac:spMkLst>
            <pc:docMk/>
            <pc:sldMk cId="1023335042" sldId="273"/>
            <ac:spMk id="3" creationId="{3592541B-D57E-1DFF-E454-1EE364BF3C51}"/>
          </ac:spMkLst>
        </pc:spChg>
        <pc:spChg chg="add del mod">
          <ac:chgData name="Shanji Gao" userId="S::gaox0900@yorku.ca::a121a833-1c31-48aa-8f92-87e3d71fefd6" providerId="AD" clId="Web-{C834861C-A9CB-43D1-2677-539CF1EA7961}" dt="2023-01-12T18:38:14.980" v="352"/>
          <ac:spMkLst>
            <pc:docMk/>
            <pc:sldMk cId="1023335042" sldId="273"/>
            <ac:spMk id="6" creationId="{0AE9ECA5-F600-7B9D-CB35-E64FF4F88C05}"/>
          </ac:spMkLst>
        </pc:spChg>
        <pc:spChg chg="add del mod">
          <ac:chgData name="Shanji Gao" userId="S::gaox0900@yorku.ca::a121a833-1c31-48aa-8f92-87e3d71fefd6" providerId="AD" clId="Web-{C834861C-A9CB-43D1-2677-539CF1EA7961}" dt="2023-01-12T18:37:47.370" v="344"/>
          <ac:spMkLst>
            <pc:docMk/>
            <pc:sldMk cId="1023335042" sldId="273"/>
            <ac:spMk id="10" creationId="{0BF82765-6FE5-83B6-D2BF-97CA5797F005}"/>
          </ac:spMkLst>
        </pc:spChg>
        <pc:spChg chg="add del mod">
          <ac:chgData name="Shanji Gao" userId="S::gaox0900@yorku.ca::a121a833-1c31-48aa-8f92-87e3d71fefd6" providerId="AD" clId="Web-{C834861C-A9CB-43D1-2677-539CF1EA7961}" dt="2023-01-12T18:39:23.356" v="370"/>
          <ac:spMkLst>
            <pc:docMk/>
            <pc:sldMk cId="1023335042" sldId="273"/>
            <ac:spMk id="12" creationId="{A3B76E9E-0AF1-6D8C-F9EB-7F70E1EEE95F}"/>
          </ac:spMkLst>
        </pc:spChg>
        <pc:spChg chg="add del mod">
          <ac:chgData name="Shanji Gao" userId="S::gaox0900@yorku.ca::a121a833-1c31-48aa-8f92-87e3d71fefd6" providerId="AD" clId="Web-{C834861C-A9CB-43D1-2677-539CF1EA7961}" dt="2023-01-12T18:39:25.622" v="373"/>
          <ac:spMkLst>
            <pc:docMk/>
            <pc:sldMk cId="1023335042" sldId="273"/>
            <ac:spMk id="13" creationId="{DFB7B33C-12B8-AF13-9E08-DDB009F9C25F}"/>
          </ac:spMkLst>
        </pc:spChg>
        <pc:spChg chg="add mod">
          <ac:chgData name="Shanji Gao" userId="S::gaox0900@yorku.ca::a121a833-1c31-48aa-8f92-87e3d71fefd6" providerId="AD" clId="Web-{C834861C-A9CB-43D1-2677-539CF1EA7961}" dt="2023-01-12T18:51:58.572" v="752" actId="1076"/>
          <ac:spMkLst>
            <pc:docMk/>
            <pc:sldMk cId="1023335042" sldId="273"/>
            <ac:spMk id="23" creationId="{F03ABA4E-E69E-2337-3ED1-F6D1AA2D0078}"/>
          </ac:spMkLst>
        </pc:spChg>
        <pc:spChg chg="add mod">
          <ac:chgData name="Shanji Gao" userId="S::gaox0900@yorku.ca::a121a833-1c31-48aa-8f92-87e3d71fefd6" providerId="AD" clId="Web-{C834861C-A9CB-43D1-2677-539CF1EA7961}" dt="2023-01-12T18:45:25.549" v="521" actId="20577"/>
          <ac:spMkLst>
            <pc:docMk/>
            <pc:sldMk cId="1023335042" sldId="273"/>
            <ac:spMk id="36" creationId="{937336A9-7BA0-C3C1-258D-4946B32D0D64}"/>
          </ac:spMkLst>
        </pc:spChg>
        <pc:spChg chg="add mod">
          <ac:chgData name="Shanji Gao" userId="S::gaox0900@yorku.ca::a121a833-1c31-48aa-8f92-87e3d71fefd6" providerId="AD" clId="Web-{C834861C-A9CB-43D1-2677-539CF1EA7961}" dt="2023-01-12T18:47:58.974" v="635" actId="1076"/>
          <ac:spMkLst>
            <pc:docMk/>
            <pc:sldMk cId="1023335042" sldId="273"/>
            <ac:spMk id="39" creationId="{66678A99-BFBC-E7D9-54A5-808A468156D0}"/>
          </ac:spMkLst>
        </pc:spChg>
        <pc:spChg chg="add mod">
          <ac:chgData name="Shanji Gao" userId="S::gaox0900@yorku.ca::a121a833-1c31-48aa-8f92-87e3d71fefd6" providerId="AD" clId="Web-{C834861C-A9CB-43D1-2677-539CF1EA7961}" dt="2023-01-12T18:48:07.130" v="637" actId="1076"/>
          <ac:spMkLst>
            <pc:docMk/>
            <pc:sldMk cId="1023335042" sldId="273"/>
            <ac:spMk id="40" creationId="{C29F1EAA-7A6F-964D-4E75-BFF3CEC2A1E2}"/>
          </ac:spMkLst>
        </pc:spChg>
        <pc:spChg chg="add mod">
          <ac:chgData name="Shanji Gao" userId="S::gaox0900@yorku.ca::a121a833-1c31-48aa-8f92-87e3d71fefd6" providerId="AD" clId="Web-{C834861C-A9CB-43D1-2677-539CF1EA7961}" dt="2023-01-12T18:48:03.208" v="636" actId="1076"/>
          <ac:spMkLst>
            <pc:docMk/>
            <pc:sldMk cId="1023335042" sldId="273"/>
            <ac:spMk id="41" creationId="{9A95558C-FBED-5CBE-B36D-397D9E48A7BF}"/>
          </ac:spMkLst>
        </pc:spChg>
        <pc:spChg chg="add mod">
          <ac:chgData name="Shanji Gao" userId="S::gaox0900@yorku.ca::a121a833-1c31-48aa-8f92-87e3d71fefd6" providerId="AD" clId="Web-{C834861C-A9CB-43D1-2677-539CF1EA7961}" dt="2023-01-12T18:51:41.946" v="748" actId="1076"/>
          <ac:spMkLst>
            <pc:docMk/>
            <pc:sldMk cId="1023335042" sldId="273"/>
            <ac:spMk id="42" creationId="{8CD51B4F-3DCE-3854-94EC-65EE4AB7CF59}"/>
          </ac:spMkLst>
        </pc:spChg>
        <pc:spChg chg="add mod">
          <ac:chgData name="Shanji Gao" userId="S::gaox0900@yorku.ca::a121a833-1c31-48aa-8f92-87e3d71fefd6" providerId="AD" clId="Web-{C834861C-A9CB-43D1-2677-539CF1EA7961}" dt="2023-01-12T18:51:44.478" v="749" actId="1076"/>
          <ac:spMkLst>
            <pc:docMk/>
            <pc:sldMk cId="1023335042" sldId="273"/>
            <ac:spMk id="43" creationId="{5B942A16-A153-4FBE-DE07-818241AD2828}"/>
          </ac:spMkLst>
        </pc:spChg>
        <pc:spChg chg="add mod">
          <ac:chgData name="Shanji Gao" userId="S::gaox0900@yorku.ca::a121a833-1c31-48aa-8f92-87e3d71fefd6" providerId="AD" clId="Web-{C834861C-A9CB-43D1-2677-539CF1EA7961}" dt="2023-01-12T18:51:52.493" v="750" actId="1076"/>
          <ac:spMkLst>
            <pc:docMk/>
            <pc:sldMk cId="1023335042" sldId="273"/>
            <ac:spMk id="44" creationId="{1AD224ED-D001-961C-080B-55276AD87735}"/>
          </ac:spMkLst>
        </pc:spChg>
        <pc:picChg chg="add del mod">
          <ac:chgData name="Shanji Gao" userId="S::gaox0900@yorku.ca::a121a833-1c31-48aa-8f92-87e3d71fefd6" providerId="AD" clId="Web-{C834861C-A9CB-43D1-2677-539CF1EA7961}" dt="2023-01-12T18:38:13.042" v="351"/>
          <ac:picMkLst>
            <pc:docMk/>
            <pc:sldMk cId="1023335042" sldId="273"/>
            <ac:picMk id="5" creationId="{E3FB4E56-0F1A-E4EE-563F-4AB3CEA4E802}"/>
          </ac:picMkLst>
        </pc:picChg>
        <pc:picChg chg="del">
          <ac:chgData name="Shanji Gao" userId="S::gaox0900@yorku.ca::a121a833-1c31-48aa-8f92-87e3d71fefd6" providerId="AD" clId="Web-{C834861C-A9CB-43D1-2677-539CF1EA7961}" dt="2023-01-12T18:30:19.660" v="251"/>
          <ac:picMkLst>
            <pc:docMk/>
            <pc:sldMk cId="1023335042" sldId="273"/>
            <ac:picMk id="7" creationId="{8C96914A-FB63-5877-C5AC-EA9C4FBEE1FE}"/>
          </ac:picMkLst>
        </pc:picChg>
        <pc:picChg chg="del">
          <ac:chgData name="Shanji Gao" userId="S::gaox0900@yorku.ca::a121a833-1c31-48aa-8f92-87e3d71fefd6" providerId="AD" clId="Web-{C834861C-A9CB-43D1-2677-539CF1EA7961}" dt="2023-01-12T18:30:18.847" v="250"/>
          <ac:picMkLst>
            <pc:docMk/>
            <pc:sldMk cId="1023335042" sldId="273"/>
            <ac:picMk id="8" creationId="{900FD941-155A-7536-5520-7FDC1C03C956}"/>
          </ac:picMkLst>
        </pc:picChg>
        <pc:picChg chg="add del mod">
          <ac:chgData name="Shanji Gao" userId="S::gaox0900@yorku.ca::a121a833-1c31-48aa-8f92-87e3d71fefd6" providerId="AD" clId="Web-{C834861C-A9CB-43D1-2677-539CF1EA7961}" dt="2023-01-12T18:37:44.933" v="342"/>
          <ac:picMkLst>
            <pc:docMk/>
            <pc:sldMk cId="1023335042" sldId="273"/>
            <ac:picMk id="9" creationId="{3B58BBFD-5387-33BE-A353-B41103A78346}"/>
          </ac:picMkLst>
        </pc:picChg>
        <pc:picChg chg="add del mod">
          <ac:chgData name="Shanji Gao" userId="S::gaox0900@yorku.ca::a121a833-1c31-48aa-8f92-87e3d71fefd6" providerId="AD" clId="Web-{C834861C-A9CB-43D1-2677-539CF1EA7961}" dt="2023-01-12T18:39:21.372" v="369"/>
          <ac:picMkLst>
            <pc:docMk/>
            <pc:sldMk cId="1023335042" sldId="273"/>
            <ac:picMk id="11" creationId="{B8694BE5-A836-7017-E5C8-CF43285B3955}"/>
          </ac:picMkLst>
        </pc:picChg>
        <pc:picChg chg="add mod">
          <ac:chgData name="Shanji Gao" userId="S::gaox0900@yorku.ca::a121a833-1c31-48aa-8f92-87e3d71fefd6" providerId="AD" clId="Web-{C834861C-A9CB-43D1-2677-539CF1EA7961}" dt="2023-01-12T18:33:20.350" v="304" actId="1076"/>
          <ac:picMkLst>
            <pc:docMk/>
            <pc:sldMk cId="1023335042" sldId="273"/>
            <ac:picMk id="14" creationId="{4895EE57-997D-3C4C-C403-B824500DA3BA}"/>
          </ac:picMkLst>
        </pc:picChg>
        <pc:picChg chg="add mod">
          <ac:chgData name="Shanji Gao" userId="S::gaox0900@yorku.ca::a121a833-1c31-48aa-8f92-87e3d71fefd6" providerId="AD" clId="Web-{C834861C-A9CB-43D1-2677-539CF1EA7961}" dt="2023-01-12T18:39:30.294" v="375" actId="1076"/>
          <ac:picMkLst>
            <pc:docMk/>
            <pc:sldMk cId="1023335042" sldId="273"/>
            <ac:picMk id="15" creationId="{59025BFE-0CE3-57AB-80D4-E797834D1EC5}"/>
          </ac:picMkLst>
        </pc:picChg>
        <pc:picChg chg="add mod">
          <ac:chgData name="Shanji Gao" userId="S::gaox0900@yorku.ca::a121a833-1c31-48aa-8f92-87e3d71fefd6" providerId="AD" clId="Web-{C834861C-A9CB-43D1-2677-539CF1EA7961}" dt="2023-01-12T18:47:38.724" v="630" actId="1076"/>
          <ac:picMkLst>
            <pc:docMk/>
            <pc:sldMk cId="1023335042" sldId="273"/>
            <ac:picMk id="16" creationId="{76A6C7A8-350D-50B7-EBED-F981D57705D6}"/>
          </ac:picMkLst>
        </pc:picChg>
        <pc:picChg chg="add mod">
          <ac:chgData name="Shanji Gao" userId="S::gaox0900@yorku.ca::a121a833-1c31-48aa-8f92-87e3d71fefd6" providerId="AD" clId="Web-{C834861C-A9CB-43D1-2677-539CF1EA7961}" dt="2023-01-12T18:36:22.322" v="324" actId="1076"/>
          <ac:picMkLst>
            <pc:docMk/>
            <pc:sldMk cId="1023335042" sldId="273"/>
            <ac:picMk id="17" creationId="{53F71C2A-00D9-D7BB-6B77-0EF39FAE87B9}"/>
          </ac:picMkLst>
        </pc:picChg>
        <pc:picChg chg="add mod">
          <ac:chgData name="Shanji Gao" userId="S::gaox0900@yorku.ca::a121a833-1c31-48aa-8f92-87e3d71fefd6" providerId="AD" clId="Web-{C834861C-A9CB-43D1-2677-539CF1EA7961}" dt="2023-01-12T18:39:28.544" v="374" actId="1076"/>
          <ac:picMkLst>
            <pc:docMk/>
            <pc:sldMk cId="1023335042" sldId="273"/>
            <ac:picMk id="18" creationId="{DA1E5FE1-0F5A-6CB7-8A66-FAEEE4395E6B}"/>
          </ac:picMkLst>
        </pc:picChg>
        <pc:picChg chg="add mod">
          <ac:chgData name="Shanji Gao" userId="S::gaox0900@yorku.ca::a121a833-1c31-48aa-8f92-87e3d71fefd6" providerId="AD" clId="Web-{C834861C-A9CB-43D1-2677-539CF1EA7961}" dt="2023-01-12T18:47:44.270" v="632" actId="1076"/>
          <ac:picMkLst>
            <pc:docMk/>
            <pc:sldMk cId="1023335042" sldId="273"/>
            <ac:picMk id="19" creationId="{D8E2E44B-AD78-3D64-FD82-64592F684422}"/>
          </ac:picMkLst>
        </pc:picChg>
        <pc:picChg chg="add mod">
          <ac:chgData name="Shanji Gao" userId="S::gaox0900@yorku.ca::a121a833-1c31-48aa-8f92-87e3d71fefd6" providerId="AD" clId="Web-{C834861C-A9CB-43D1-2677-539CF1EA7961}" dt="2023-01-12T18:47:46.302" v="633" actId="1076"/>
          <ac:picMkLst>
            <pc:docMk/>
            <pc:sldMk cId="1023335042" sldId="273"/>
            <ac:picMk id="21" creationId="{728B031F-78FE-2109-523E-EB48BD33763C}"/>
          </ac:picMkLst>
        </pc:picChg>
        <pc:picChg chg="del">
          <ac:chgData name="Shanji Gao" userId="S::gaox0900@yorku.ca::a121a833-1c31-48aa-8f92-87e3d71fefd6" providerId="AD" clId="Web-{C834861C-A9CB-43D1-2677-539CF1EA7961}" dt="2023-01-12T18:31:31.645" v="295"/>
          <ac:picMkLst>
            <pc:docMk/>
            <pc:sldMk cId="1023335042" sldId="273"/>
            <ac:picMk id="24" creationId="{F0F9B7B8-0B1A-63D9-9B19-B88EC88DEA5D}"/>
          </ac:picMkLst>
        </pc:picChg>
        <pc:picChg chg="del">
          <ac:chgData name="Shanji Gao" userId="S::gaox0900@yorku.ca::a121a833-1c31-48aa-8f92-87e3d71fefd6" providerId="AD" clId="Web-{C834861C-A9CB-43D1-2677-539CF1EA7961}" dt="2023-01-12T18:31:38.614" v="296"/>
          <ac:picMkLst>
            <pc:docMk/>
            <pc:sldMk cId="1023335042" sldId="273"/>
            <ac:picMk id="25" creationId="{2CE5ADD4-5696-1169-AC26-0FAB193512FC}"/>
          </ac:picMkLst>
        </pc:picChg>
        <pc:picChg chg="del">
          <ac:chgData name="Shanji Gao" userId="S::gaox0900@yorku.ca::a121a833-1c31-48aa-8f92-87e3d71fefd6" providerId="AD" clId="Web-{C834861C-A9CB-43D1-2677-539CF1EA7961}" dt="2023-01-12T18:31:30.411" v="294"/>
          <ac:picMkLst>
            <pc:docMk/>
            <pc:sldMk cId="1023335042" sldId="273"/>
            <ac:picMk id="26" creationId="{275AD1A1-0E4B-142F-6A64-F059D6BAF9BB}"/>
          </ac:picMkLst>
        </pc:picChg>
        <pc:picChg chg="del">
          <ac:chgData name="Shanji Gao" userId="S::gaox0900@yorku.ca::a121a833-1c31-48aa-8f92-87e3d71fefd6" providerId="AD" clId="Web-{C834861C-A9CB-43D1-2677-539CF1EA7961}" dt="2023-01-12T18:31:39.098" v="297"/>
          <ac:picMkLst>
            <pc:docMk/>
            <pc:sldMk cId="1023335042" sldId="273"/>
            <ac:picMk id="27" creationId="{CBD2768B-DD49-007B-2AB8-0DBAF621DABA}"/>
          </ac:picMkLst>
        </pc:picChg>
        <pc:picChg chg="del">
          <ac:chgData name="Shanji Gao" userId="S::gaox0900@yorku.ca::a121a833-1c31-48aa-8f92-87e3d71fefd6" providerId="AD" clId="Web-{C834861C-A9CB-43D1-2677-539CF1EA7961}" dt="2023-01-12T18:22:57.371" v="8"/>
          <ac:picMkLst>
            <pc:docMk/>
            <pc:sldMk cId="1023335042" sldId="273"/>
            <ac:picMk id="28" creationId="{6C6EC5A0-3B01-6A75-D06D-98981C049A99}"/>
          </ac:picMkLst>
        </pc:picChg>
        <pc:picChg chg="del">
          <ac:chgData name="Shanji Gao" userId="S::gaox0900@yorku.ca::a121a833-1c31-48aa-8f92-87e3d71fefd6" providerId="AD" clId="Web-{C834861C-A9CB-43D1-2677-539CF1EA7961}" dt="2023-01-12T18:23:15.934" v="15"/>
          <ac:picMkLst>
            <pc:docMk/>
            <pc:sldMk cId="1023335042" sldId="273"/>
            <ac:picMk id="29" creationId="{808362AE-4EA4-6202-698D-DE5542DF95AA}"/>
          </ac:picMkLst>
        </pc:picChg>
        <pc:picChg chg="del">
          <ac:chgData name="Shanji Gao" userId="S::gaox0900@yorku.ca::a121a833-1c31-48aa-8f92-87e3d71fefd6" providerId="AD" clId="Web-{C834861C-A9CB-43D1-2677-539CF1EA7961}" dt="2023-01-12T18:31:41.052" v="298"/>
          <ac:picMkLst>
            <pc:docMk/>
            <pc:sldMk cId="1023335042" sldId="273"/>
            <ac:picMk id="30" creationId="{DFCE21D1-2AEB-75E4-240A-9A0CF60C4D29}"/>
          </ac:picMkLst>
        </pc:picChg>
        <pc:picChg chg="del">
          <ac:chgData name="Shanji Gao" userId="S::gaox0900@yorku.ca::a121a833-1c31-48aa-8f92-87e3d71fefd6" providerId="AD" clId="Web-{C834861C-A9CB-43D1-2677-539CF1EA7961}" dt="2023-01-12T18:31:41.786" v="299"/>
          <ac:picMkLst>
            <pc:docMk/>
            <pc:sldMk cId="1023335042" sldId="273"/>
            <ac:picMk id="31" creationId="{A641D6C6-B449-D752-F2D4-7F1B331E05FA}"/>
          </ac:picMkLst>
        </pc:picChg>
        <pc:picChg chg="del">
          <ac:chgData name="Shanji Gao" userId="S::gaox0900@yorku.ca::a121a833-1c31-48aa-8f92-87e3d71fefd6" providerId="AD" clId="Web-{C834861C-A9CB-43D1-2677-539CF1EA7961}" dt="2023-01-12T18:25:30.733" v="89"/>
          <ac:picMkLst>
            <pc:docMk/>
            <pc:sldMk cId="1023335042" sldId="273"/>
            <ac:picMk id="32" creationId="{BC154A53-6A6C-016C-4CCE-B4D5B21B9923}"/>
          </ac:picMkLst>
        </pc:picChg>
        <pc:picChg chg="del">
          <ac:chgData name="Shanji Gao" userId="S::gaox0900@yorku.ca::a121a833-1c31-48aa-8f92-87e3d71fefd6" providerId="AD" clId="Web-{C834861C-A9CB-43D1-2677-539CF1EA7961}" dt="2023-01-12T18:25:46.202" v="94"/>
          <ac:picMkLst>
            <pc:docMk/>
            <pc:sldMk cId="1023335042" sldId="273"/>
            <ac:picMk id="33" creationId="{F5093772-D26D-C7E7-9E6C-622B29C3EA99}"/>
          </ac:picMkLst>
        </pc:picChg>
        <pc:picChg chg="mod">
          <ac:chgData name="Shanji Gao" userId="S::gaox0900@yorku.ca::a121a833-1c31-48aa-8f92-87e3d71fefd6" providerId="AD" clId="Web-{C834861C-A9CB-43D1-2677-539CF1EA7961}" dt="2023-01-12T18:47:40.677" v="631" actId="1076"/>
          <ac:picMkLst>
            <pc:docMk/>
            <pc:sldMk cId="1023335042" sldId="273"/>
            <ac:picMk id="34" creationId="{EC7759CC-FF7E-F457-66B2-7046BFDBC4C4}"/>
          </ac:picMkLst>
        </pc:picChg>
        <pc:picChg chg="del mod">
          <ac:chgData name="Shanji Gao" userId="S::gaox0900@yorku.ca::a121a833-1c31-48aa-8f92-87e3d71fefd6" providerId="AD" clId="Web-{C834861C-A9CB-43D1-2677-539CF1EA7961}" dt="2023-01-12T18:39:36.153" v="378"/>
          <ac:picMkLst>
            <pc:docMk/>
            <pc:sldMk cId="1023335042" sldId="273"/>
            <ac:picMk id="35" creationId="{872B394F-F57B-7744-21A8-C61D940D0C56}"/>
          </ac:picMkLst>
        </pc:picChg>
        <pc:picChg chg="del">
          <ac:chgData name="Shanji Gao" userId="S::gaox0900@yorku.ca::a121a833-1c31-48aa-8f92-87e3d71fefd6" providerId="AD" clId="Web-{C834861C-A9CB-43D1-2677-539CF1EA7961}" dt="2023-01-12T18:28:33.252" v="160"/>
          <ac:picMkLst>
            <pc:docMk/>
            <pc:sldMk cId="1023335042" sldId="273"/>
            <ac:picMk id="37" creationId="{C1B31CAB-44D9-DFA7-2C7B-A50276276B3B}"/>
          </ac:picMkLst>
        </pc:picChg>
        <pc:picChg chg="del">
          <ac:chgData name="Shanji Gao" userId="S::gaox0900@yorku.ca::a121a833-1c31-48aa-8f92-87e3d71fefd6" providerId="AD" clId="Web-{C834861C-A9CB-43D1-2677-539CF1EA7961}" dt="2023-01-12T18:28:43.408" v="164"/>
          <ac:picMkLst>
            <pc:docMk/>
            <pc:sldMk cId="1023335042" sldId="273"/>
            <ac:picMk id="38" creationId="{38F64723-ECB6-95E4-A320-1D0FB3525583}"/>
          </ac:picMkLst>
        </pc:picChg>
      </pc:sldChg>
      <pc:sldChg chg="addSp delSp modSp new">
        <pc:chgData name="Shanji Gao" userId="S::gaox0900@yorku.ca::a121a833-1c31-48aa-8f92-87e3d71fefd6" providerId="AD" clId="Web-{C834861C-A9CB-43D1-2677-539CF1EA7961}" dt="2023-01-12T18:45:40.784" v="524" actId="20577"/>
        <pc:sldMkLst>
          <pc:docMk/>
          <pc:sldMk cId="3873102369" sldId="314"/>
        </pc:sldMkLst>
        <pc:spChg chg="add">
          <ac:chgData name="Shanji Gao" userId="S::gaox0900@yorku.ca::a121a833-1c31-48aa-8f92-87e3d71fefd6" providerId="AD" clId="Web-{C834861C-A9CB-43D1-2677-539CF1EA7961}" dt="2023-01-12T18:37:22.479" v="336"/>
          <ac:spMkLst>
            <pc:docMk/>
            <pc:sldMk cId="3873102369" sldId="314"/>
            <ac:spMk id="4" creationId="{9D9E32AB-29B3-DA4A-CFA6-F07A9D3F9ED2}"/>
          </ac:spMkLst>
        </pc:spChg>
        <pc:spChg chg="add del mod">
          <ac:chgData name="Shanji Gao" userId="S::gaox0900@yorku.ca::a121a833-1c31-48aa-8f92-87e3d71fefd6" providerId="AD" clId="Web-{C834861C-A9CB-43D1-2677-539CF1EA7961}" dt="2023-01-12T18:41:25.045" v="396"/>
          <ac:spMkLst>
            <pc:docMk/>
            <pc:sldMk cId="3873102369" sldId="314"/>
            <ac:spMk id="8" creationId="{99446D11-4C5A-EAAE-76A1-59CF981C06CA}"/>
          </ac:spMkLst>
        </pc:spChg>
        <pc:spChg chg="add mod">
          <ac:chgData name="Shanji Gao" userId="S::gaox0900@yorku.ca::a121a833-1c31-48aa-8f92-87e3d71fefd6" providerId="AD" clId="Web-{C834861C-A9CB-43D1-2677-539CF1EA7961}" dt="2023-01-12T18:45:34.393" v="522" actId="20577"/>
          <ac:spMkLst>
            <pc:docMk/>
            <pc:sldMk cId="3873102369" sldId="314"/>
            <ac:spMk id="12" creationId="{D6152F61-A5DE-5120-0475-380F3129BE9B}"/>
          </ac:spMkLst>
        </pc:spChg>
        <pc:spChg chg="add mod">
          <ac:chgData name="Shanji Gao" userId="S::gaox0900@yorku.ca::a121a833-1c31-48aa-8f92-87e3d71fefd6" providerId="AD" clId="Web-{C834861C-A9CB-43D1-2677-539CF1EA7961}" dt="2023-01-12T18:45:40.784" v="524" actId="20577"/>
          <ac:spMkLst>
            <pc:docMk/>
            <pc:sldMk cId="3873102369" sldId="314"/>
            <ac:spMk id="18" creationId="{60D72412-6324-1107-9BEC-FF5D778B8DCD}"/>
          </ac:spMkLst>
        </pc:spChg>
        <pc:spChg chg="add mod">
          <ac:chgData name="Shanji Gao" userId="S::gaox0900@yorku.ca::a121a833-1c31-48aa-8f92-87e3d71fefd6" providerId="AD" clId="Web-{C834861C-A9CB-43D1-2677-539CF1EA7961}" dt="2023-01-12T18:45:37.393" v="523" actId="20577"/>
          <ac:spMkLst>
            <pc:docMk/>
            <pc:sldMk cId="3873102369" sldId="314"/>
            <ac:spMk id="20" creationId="{BA484CF4-6E1E-922C-EE87-682AF466CA22}"/>
          </ac:spMkLst>
        </pc:spChg>
        <pc:picChg chg="add del mod">
          <ac:chgData name="Shanji Gao" userId="S::gaox0900@yorku.ca::a121a833-1c31-48aa-8f92-87e3d71fefd6" providerId="AD" clId="Web-{C834861C-A9CB-43D1-2677-539CF1EA7961}" dt="2023-01-12T18:41:23.467" v="395"/>
          <ac:picMkLst>
            <pc:docMk/>
            <pc:sldMk cId="3873102369" sldId="314"/>
            <ac:picMk id="6" creationId="{41EA6C19-1965-C994-6256-6C4411D41887}"/>
          </ac:picMkLst>
        </pc:picChg>
        <pc:picChg chg="add mod">
          <ac:chgData name="Shanji Gao" userId="S::gaox0900@yorku.ca::a121a833-1c31-48aa-8f92-87e3d71fefd6" providerId="AD" clId="Web-{C834861C-A9CB-43D1-2677-539CF1EA7961}" dt="2023-01-12T18:41:27.092" v="397" actId="1076"/>
          <ac:picMkLst>
            <pc:docMk/>
            <pc:sldMk cId="3873102369" sldId="314"/>
            <ac:picMk id="10" creationId="{EC21B723-A92F-1B8C-B8AA-471265A707F0}"/>
          </ac:picMkLst>
        </pc:picChg>
        <pc:picChg chg="add del mod">
          <ac:chgData name="Shanji Gao" userId="S::gaox0900@yorku.ca::a121a833-1c31-48aa-8f92-87e3d71fefd6" providerId="AD" clId="Web-{C834861C-A9CB-43D1-2677-539CF1EA7961}" dt="2023-01-12T18:38:34.886" v="358"/>
          <ac:picMkLst>
            <pc:docMk/>
            <pc:sldMk cId="3873102369" sldId="314"/>
            <ac:picMk id="14" creationId="{515B145A-6643-89E5-37A9-86BFDA366306}"/>
          </ac:picMkLst>
        </pc:picChg>
        <pc:picChg chg="add mod">
          <ac:chgData name="Shanji Gao" userId="S::gaox0900@yorku.ca::a121a833-1c31-48aa-8f92-87e3d71fefd6" providerId="AD" clId="Web-{C834861C-A9CB-43D1-2677-539CF1EA7961}" dt="2023-01-12T18:41:41.796" v="402" actId="1076"/>
          <ac:picMkLst>
            <pc:docMk/>
            <pc:sldMk cId="3873102369" sldId="314"/>
            <ac:picMk id="16" creationId="{BE1B7547-5378-A148-A82C-98071DAA296F}"/>
          </ac:picMkLst>
        </pc:picChg>
      </pc:sldChg>
      <pc:sldChg chg="addSp modSp new">
        <pc:chgData name="Shanji Gao" userId="S::gaox0900@yorku.ca::a121a833-1c31-48aa-8f92-87e3d71fefd6" providerId="AD" clId="Web-{C834861C-A9CB-43D1-2677-539CF1EA7961}" dt="2023-01-12T19:22:08.554" v="854" actId="20577"/>
        <pc:sldMkLst>
          <pc:docMk/>
          <pc:sldMk cId="4006638718" sldId="315"/>
        </pc:sldMkLst>
        <pc:spChg chg="mod">
          <ac:chgData name="Shanji Gao" userId="S::gaox0900@yorku.ca::a121a833-1c31-48aa-8f92-87e3d71fefd6" providerId="AD" clId="Web-{C834861C-A9CB-43D1-2677-539CF1EA7961}" dt="2023-01-12T18:59:51.314" v="792" actId="20577"/>
          <ac:spMkLst>
            <pc:docMk/>
            <pc:sldMk cId="4006638718" sldId="315"/>
            <ac:spMk id="2" creationId="{1A5098F2-5B3C-0821-9AA2-74F5DEFD29E8}"/>
          </ac:spMkLst>
        </pc:spChg>
        <pc:spChg chg="mod">
          <ac:chgData name="Shanji Gao" userId="S::gaox0900@yorku.ca::a121a833-1c31-48aa-8f92-87e3d71fefd6" providerId="AD" clId="Web-{C834861C-A9CB-43D1-2677-539CF1EA7961}" dt="2023-01-12T19:22:08.554" v="854" actId="20577"/>
          <ac:spMkLst>
            <pc:docMk/>
            <pc:sldMk cId="4006638718" sldId="315"/>
            <ac:spMk id="3" creationId="{485EFFFF-DC6D-84E5-B06E-0ADC9AD100EA}"/>
          </ac:spMkLst>
        </pc:spChg>
        <pc:spChg chg="add mod">
          <ac:chgData name="Shanji Gao" userId="S::gaox0900@yorku.ca::a121a833-1c31-48aa-8f92-87e3d71fefd6" providerId="AD" clId="Web-{C834861C-A9CB-43D1-2677-539CF1EA7961}" dt="2023-01-12T19:00:30.783" v="797" actId="1076"/>
          <ac:spMkLst>
            <pc:docMk/>
            <pc:sldMk cId="4006638718" sldId="315"/>
            <ac:spMk id="4" creationId="{CC3F3EA2-4C9D-48B4-4DFD-D0FCB3310177}"/>
          </ac:spMkLst>
        </pc:spChg>
      </pc:sldChg>
    </pc:docChg>
  </pc:docChgLst>
  <pc:docChgLst>
    <pc:chgData name="Kunyuan Chen" userId="S::kychen98@yorku.ca::1e9e351a-f2d7-4aba-8ea3-289a960e01f2" providerId="AD" clId="Web-{3F099989-61C2-9C50-226B-BD58EA59A56E}"/>
    <pc:docChg chg="modSld">
      <pc:chgData name="Kunyuan Chen" userId="S::kychen98@yorku.ca::1e9e351a-f2d7-4aba-8ea3-289a960e01f2" providerId="AD" clId="Web-{3F099989-61C2-9C50-226B-BD58EA59A56E}" dt="2023-05-03T13:54:04.634" v="194" actId="20577"/>
      <pc:docMkLst>
        <pc:docMk/>
      </pc:docMkLst>
      <pc:sldChg chg="modSp">
        <pc:chgData name="Kunyuan Chen" userId="S::kychen98@yorku.ca::1e9e351a-f2d7-4aba-8ea3-289a960e01f2" providerId="AD" clId="Web-{3F099989-61C2-9C50-226B-BD58EA59A56E}" dt="2023-05-03T13:53:01.930" v="165" actId="20577"/>
        <pc:sldMkLst>
          <pc:docMk/>
          <pc:sldMk cId="3991602902" sldId="263"/>
        </pc:sldMkLst>
        <pc:spChg chg="mod">
          <ac:chgData name="Kunyuan Chen" userId="S::kychen98@yorku.ca::1e9e351a-f2d7-4aba-8ea3-289a960e01f2" providerId="AD" clId="Web-{3F099989-61C2-9C50-226B-BD58EA59A56E}" dt="2023-05-03T13:53:01.930" v="165" actId="20577"/>
          <ac:spMkLst>
            <pc:docMk/>
            <pc:sldMk cId="3991602902" sldId="263"/>
            <ac:spMk id="2" creationId="{5E32901A-21E5-CE4F-9AEC-67F538EAF656}"/>
          </ac:spMkLst>
        </pc:spChg>
      </pc:sldChg>
      <pc:sldChg chg="modSp">
        <pc:chgData name="Kunyuan Chen" userId="S::kychen98@yorku.ca::1e9e351a-f2d7-4aba-8ea3-289a960e01f2" providerId="AD" clId="Web-{3F099989-61C2-9C50-226B-BD58EA59A56E}" dt="2023-05-03T13:54:04.634" v="194" actId="20577"/>
        <pc:sldMkLst>
          <pc:docMk/>
          <pc:sldMk cId="4029103341" sldId="265"/>
        </pc:sldMkLst>
        <pc:spChg chg="mod">
          <ac:chgData name="Kunyuan Chen" userId="S::kychen98@yorku.ca::1e9e351a-f2d7-4aba-8ea3-289a960e01f2" providerId="AD" clId="Web-{3F099989-61C2-9C50-226B-BD58EA59A56E}" dt="2023-05-03T13:54:04.634" v="194" actId="20577"/>
          <ac:spMkLst>
            <pc:docMk/>
            <pc:sldMk cId="4029103341" sldId="265"/>
            <ac:spMk id="2" creationId="{1EEE3CDB-08ED-4ED5-8EE6-E7EC53CFECF8}"/>
          </ac:spMkLst>
        </pc:spChg>
      </pc:sldChg>
      <pc:sldChg chg="modSp">
        <pc:chgData name="Kunyuan Chen" userId="S::kychen98@yorku.ca::1e9e351a-f2d7-4aba-8ea3-289a960e01f2" providerId="AD" clId="Web-{3F099989-61C2-9C50-226B-BD58EA59A56E}" dt="2023-05-03T13:48:15.442" v="152" actId="20577"/>
        <pc:sldMkLst>
          <pc:docMk/>
          <pc:sldMk cId="2540104543" sldId="277"/>
        </pc:sldMkLst>
        <pc:spChg chg="mod">
          <ac:chgData name="Kunyuan Chen" userId="S::kychen98@yorku.ca::1e9e351a-f2d7-4aba-8ea3-289a960e01f2" providerId="AD" clId="Web-{3F099989-61C2-9C50-226B-BD58EA59A56E}" dt="2023-05-03T13:48:15.442" v="152" actId="20577"/>
          <ac:spMkLst>
            <pc:docMk/>
            <pc:sldMk cId="2540104543" sldId="277"/>
            <ac:spMk id="2" creationId="{22EAEEC2-08CA-F942-BCB1-F237FE2E91BF}"/>
          </ac:spMkLst>
        </pc:spChg>
      </pc:sldChg>
      <pc:sldChg chg="modSp">
        <pc:chgData name="Kunyuan Chen" userId="S::kychen98@yorku.ca::1e9e351a-f2d7-4aba-8ea3-289a960e01f2" providerId="AD" clId="Web-{3F099989-61C2-9C50-226B-BD58EA59A56E}" dt="2023-05-03T13:46:07.784" v="111"/>
        <pc:sldMkLst>
          <pc:docMk/>
          <pc:sldMk cId="3552470291" sldId="288"/>
        </pc:sldMkLst>
        <pc:graphicFrameChg chg="mod modGraphic">
          <ac:chgData name="Kunyuan Chen" userId="S::kychen98@yorku.ca::1e9e351a-f2d7-4aba-8ea3-289a960e01f2" providerId="AD" clId="Web-{3F099989-61C2-9C50-226B-BD58EA59A56E}" dt="2023-05-03T13:46:07.784" v="111"/>
          <ac:graphicFrameMkLst>
            <pc:docMk/>
            <pc:sldMk cId="3552470291" sldId="288"/>
            <ac:graphicFrameMk id="11" creationId="{F9E776BB-58DF-048F-E5DF-5CB247332753}"/>
          </ac:graphicFrameMkLst>
        </pc:graphicFrameChg>
      </pc:sldChg>
      <pc:sldChg chg="modSp">
        <pc:chgData name="Kunyuan Chen" userId="S::kychen98@yorku.ca::1e9e351a-f2d7-4aba-8ea3-289a960e01f2" providerId="AD" clId="Web-{3F099989-61C2-9C50-226B-BD58EA59A56E}" dt="2023-05-03T13:43:36.720" v="69" actId="20577"/>
        <pc:sldMkLst>
          <pc:docMk/>
          <pc:sldMk cId="648229866" sldId="291"/>
        </pc:sldMkLst>
        <pc:spChg chg="mod">
          <ac:chgData name="Kunyuan Chen" userId="S::kychen98@yorku.ca::1e9e351a-f2d7-4aba-8ea3-289a960e01f2" providerId="AD" clId="Web-{3F099989-61C2-9C50-226B-BD58EA59A56E}" dt="2023-05-03T13:43:36.720" v="69" actId="20577"/>
          <ac:spMkLst>
            <pc:docMk/>
            <pc:sldMk cId="648229866" sldId="291"/>
            <ac:spMk id="2" creationId="{99DB5918-2469-49BF-9EF7-932C50D31087}"/>
          </ac:spMkLst>
        </pc:spChg>
      </pc:sldChg>
      <pc:sldChg chg="modSp">
        <pc:chgData name="Kunyuan Chen" userId="S::kychen98@yorku.ca::1e9e351a-f2d7-4aba-8ea3-289a960e01f2" providerId="AD" clId="Web-{3F099989-61C2-9C50-226B-BD58EA59A56E}" dt="2023-05-03T13:42:57.375" v="35" actId="20577"/>
        <pc:sldMkLst>
          <pc:docMk/>
          <pc:sldMk cId="1427841971" sldId="292"/>
        </pc:sldMkLst>
        <pc:spChg chg="mod">
          <ac:chgData name="Kunyuan Chen" userId="S::kychen98@yorku.ca::1e9e351a-f2d7-4aba-8ea3-289a960e01f2" providerId="AD" clId="Web-{3F099989-61C2-9C50-226B-BD58EA59A56E}" dt="2023-05-03T13:42:57.375" v="35" actId="20577"/>
          <ac:spMkLst>
            <pc:docMk/>
            <pc:sldMk cId="1427841971" sldId="292"/>
            <ac:spMk id="8" creationId="{0A2F8BCB-651E-EBBE-FFA0-95186F702C54}"/>
          </ac:spMkLst>
        </pc:spChg>
      </pc:sldChg>
      <pc:sldChg chg="modSp">
        <pc:chgData name="Kunyuan Chen" userId="S::kychen98@yorku.ca::1e9e351a-f2d7-4aba-8ea3-289a960e01f2" providerId="AD" clId="Web-{3F099989-61C2-9C50-226B-BD58EA59A56E}" dt="2023-05-03T13:53:50.134" v="184" actId="20577"/>
        <pc:sldMkLst>
          <pc:docMk/>
          <pc:sldMk cId="1799413750" sldId="293"/>
        </pc:sldMkLst>
        <pc:spChg chg="mod">
          <ac:chgData name="Kunyuan Chen" userId="S::kychen98@yorku.ca::1e9e351a-f2d7-4aba-8ea3-289a960e01f2" providerId="AD" clId="Web-{3F099989-61C2-9C50-226B-BD58EA59A56E}" dt="2023-05-03T13:53:50.134" v="184" actId="20577"/>
          <ac:spMkLst>
            <pc:docMk/>
            <pc:sldMk cId="1799413750" sldId="293"/>
            <ac:spMk id="2" creationId="{846BE466-E412-1ED3-81B3-49611F60C093}"/>
          </ac:spMkLst>
        </pc:spChg>
      </pc:sldChg>
      <pc:sldChg chg="modSp">
        <pc:chgData name="Kunyuan Chen" userId="S::kychen98@yorku.ca::1e9e351a-f2d7-4aba-8ea3-289a960e01f2" providerId="AD" clId="Web-{3F099989-61C2-9C50-226B-BD58EA59A56E}" dt="2023-05-03T13:42:12.516" v="6" actId="20577"/>
        <pc:sldMkLst>
          <pc:docMk/>
          <pc:sldMk cId="1986840950" sldId="296"/>
        </pc:sldMkLst>
        <pc:spChg chg="mod">
          <ac:chgData name="Kunyuan Chen" userId="S::kychen98@yorku.ca::1e9e351a-f2d7-4aba-8ea3-289a960e01f2" providerId="AD" clId="Web-{3F099989-61C2-9C50-226B-BD58EA59A56E}" dt="2023-05-03T13:42:12.516" v="6" actId="20577"/>
          <ac:spMkLst>
            <pc:docMk/>
            <pc:sldMk cId="1986840950" sldId="296"/>
            <ac:spMk id="4" creationId="{8432302A-FA76-576C-CBB9-D764D3A7442D}"/>
          </ac:spMkLst>
        </pc:spChg>
      </pc:sldChg>
      <pc:sldChg chg="modSp">
        <pc:chgData name="Kunyuan Chen" userId="S::kychen98@yorku.ca::1e9e351a-f2d7-4aba-8ea3-289a960e01f2" providerId="AD" clId="Web-{3F099989-61C2-9C50-226B-BD58EA59A56E}" dt="2023-05-03T13:43:21.438" v="47" actId="20577"/>
        <pc:sldMkLst>
          <pc:docMk/>
          <pc:sldMk cId="2850350873" sldId="297"/>
        </pc:sldMkLst>
        <pc:spChg chg="mod">
          <ac:chgData name="Kunyuan Chen" userId="S::kychen98@yorku.ca::1e9e351a-f2d7-4aba-8ea3-289a960e01f2" providerId="AD" clId="Web-{3F099989-61C2-9C50-226B-BD58EA59A56E}" dt="2023-05-03T13:43:21.438" v="47" actId="20577"/>
          <ac:spMkLst>
            <pc:docMk/>
            <pc:sldMk cId="2850350873" sldId="297"/>
            <ac:spMk id="4" creationId="{EE7A33D6-3D79-3831-F290-18D642A161AE}"/>
          </ac:spMkLst>
        </pc:spChg>
      </pc:sldChg>
      <pc:sldChg chg="modSp">
        <pc:chgData name="Kunyuan Chen" userId="S::kychen98@yorku.ca::1e9e351a-f2d7-4aba-8ea3-289a960e01f2" providerId="AD" clId="Web-{3F099989-61C2-9C50-226B-BD58EA59A56E}" dt="2023-05-03T13:47:27.988" v="131" actId="20577"/>
        <pc:sldMkLst>
          <pc:docMk/>
          <pc:sldMk cId="1963877645" sldId="298"/>
        </pc:sldMkLst>
        <pc:spChg chg="mod">
          <ac:chgData name="Kunyuan Chen" userId="S::kychen98@yorku.ca::1e9e351a-f2d7-4aba-8ea3-289a960e01f2" providerId="AD" clId="Web-{3F099989-61C2-9C50-226B-BD58EA59A56E}" dt="2023-05-03T13:47:27.988" v="131" actId="20577"/>
          <ac:spMkLst>
            <pc:docMk/>
            <pc:sldMk cId="1963877645" sldId="298"/>
            <ac:spMk id="2" creationId="{A477B606-A74A-7FE6-EF0D-868408B957B6}"/>
          </ac:spMkLst>
        </pc:spChg>
      </pc:sldChg>
      <pc:sldChg chg="modSp">
        <pc:chgData name="Kunyuan Chen" userId="S::kychen98@yorku.ca::1e9e351a-f2d7-4aba-8ea3-289a960e01f2" providerId="AD" clId="Web-{3F099989-61C2-9C50-226B-BD58EA59A56E}" dt="2023-05-03T13:53:28.665" v="172" actId="20577"/>
        <pc:sldMkLst>
          <pc:docMk/>
          <pc:sldMk cId="4050436024" sldId="299"/>
        </pc:sldMkLst>
        <pc:spChg chg="mod">
          <ac:chgData name="Kunyuan Chen" userId="S::kychen98@yorku.ca::1e9e351a-f2d7-4aba-8ea3-289a960e01f2" providerId="AD" clId="Web-{3F099989-61C2-9C50-226B-BD58EA59A56E}" dt="2023-05-03T13:53:28.665" v="172" actId="20577"/>
          <ac:spMkLst>
            <pc:docMk/>
            <pc:sldMk cId="4050436024" sldId="299"/>
            <ac:spMk id="2" creationId="{FABCC68B-DC6B-5F26-5BEF-BA8699F47735}"/>
          </ac:spMkLst>
        </pc:spChg>
      </pc:sldChg>
      <pc:sldChg chg="modSp">
        <pc:chgData name="Kunyuan Chen" userId="S::kychen98@yorku.ca::1e9e351a-f2d7-4aba-8ea3-289a960e01f2" providerId="AD" clId="Web-{3F099989-61C2-9C50-226B-BD58EA59A56E}" dt="2023-05-03T13:53:44.040" v="180" actId="20577"/>
        <pc:sldMkLst>
          <pc:docMk/>
          <pc:sldMk cId="3120331354" sldId="301"/>
        </pc:sldMkLst>
        <pc:spChg chg="mod">
          <ac:chgData name="Kunyuan Chen" userId="S::kychen98@yorku.ca::1e9e351a-f2d7-4aba-8ea3-289a960e01f2" providerId="AD" clId="Web-{3F099989-61C2-9C50-226B-BD58EA59A56E}" dt="2023-05-03T13:53:44.040" v="180" actId="20577"/>
          <ac:spMkLst>
            <pc:docMk/>
            <pc:sldMk cId="3120331354" sldId="301"/>
            <ac:spMk id="2" creationId="{FABCC68B-DC6B-5F26-5BEF-BA8699F47735}"/>
          </ac:spMkLst>
        </pc:spChg>
      </pc:sldChg>
      <pc:sldChg chg="modSp">
        <pc:chgData name="Kunyuan Chen" userId="S::kychen98@yorku.ca::1e9e351a-f2d7-4aba-8ea3-289a960e01f2" providerId="AD" clId="Web-{3F099989-61C2-9C50-226B-BD58EA59A56E}" dt="2023-05-03T13:53:59.650" v="189" actId="20577"/>
        <pc:sldMkLst>
          <pc:docMk/>
          <pc:sldMk cId="3053774918" sldId="303"/>
        </pc:sldMkLst>
        <pc:spChg chg="mod">
          <ac:chgData name="Kunyuan Chen" userId="S::kychen98@yorku.ca::1e9e351a-f2d7-4aba-8ea3-289a960e01f2" providerId="AD" clId="Web-{3F099989-61C2-9C50-226B-BD58EA59A56E}" dt="2023-05-03T13:53:59.650" v="189" actId="20577"/>
          <ac:spMkLst>
            <pc:docMk/>
            <pc:sldMk cId="3053774918" sldId="303"/>
            <ac:spMk id="2" creationId="{FABCC68B-DC6B-5F26-5BEF-BA8699F47735}"/>
          </ac:spMkLst>
        </pc:spChg>
      </pc:sldChg>
    </pc:docChg>
  </pc:docChgLst>
  <pc:docChgLst>
    <pc:chgData name="Jiahui Lou" userId="S::jiahui2@yorku.ca::976d4cd9-0f68-4080-8434-79992600fd03" providerId="AD" clId="Web-{6F7960AD-AFF6-F869-371C-CD9E88863393}"/>
    <pc:docChg chg="addSld delSld modSld">
      <pc:chgData name="Jiahui Lou" userId="S::jiahui2@yorku.ca::976d4cd9-0f68-4080-8434-79992600fd03" providerId="AD" clId="Web-{6F7960AD-AFF6-F869-371C-CD9E88863393}" dt="2023-05-02T19:31:23.154" v="194" actId="1076"/>
      <pc:docMkLst>
        <pc:docMk/>
      </pc:docMkLst>
      <pc:sldChg chg="addSp delSp modSp">
        <pc:chgData name="Jiahui Lou" userId="S::jiahui2@yorku.ca::976d4cd9-0f68-4080-8434-79992600fd03" providerId="AD" clId="Web-{6F7960AD-AFF6-F869-371C-CD9E88863393}" dt="2023-05-02T19:15:59.863" v="82" actId="1076"/>
        <pc:sldMkLst>
          <pc:docMk/>
          <pc:sldMk cId="3078225747" sldId="284"/>
        </pc:sldMkLst>
        <pc:spChg chg="mod">
          <ac:chgData name="Jiahui Lou" userId="S::jiahui2@yorku.ca::976d4cd9-0f68-4080-8434-79992600fd03" providerId="AD" clId="Web-{6F7960AD-AFF6-F869-371C-CD9E88863393}" dt="2023-05-02T19:15:59.863" v="82" actId="1076"/>
          <ac:spMkLst>
            <pc:docMk/>
            <pc:sldMk cId="3078225747" sldId="284"/>
            <ac:spMk id="3" creationId="{C8F359DB-550F-B940-BA4D-93D59E35A04D}"/>
          </ac:spMkLst>
        </pc:spChg>
        <pc:spChg chg="add del mod">
          <ac:chgData name="Jiahui Lou" userId="S::jiahui2@yorku.ca::976d4cd9-0f68-4080-8434-79992600fd03" providerId="AD" clId="Web-{6F7960AD-AFF6-F869-371C-CD9E88863393}" dt="2023-05-02T19:09:18.585" v="53"/>
          <ac:spMkLst>
            <pc:docMk/>
            <pc:sldMk cId="3078225747" sldId="284"/>
            <ac:spMk id="4" creationId="{1E968031-934E-2633-3F08-03D23F5193FD}"/>
          </ac:spMkLst>
        </pc:spChg>
        <pc:picChg chg="del mod">
          <ac:chgData name="Jiahui Lou" userId="S::jiahui2@yorku.ca::976d4cd9-0f68-4080-8434-79992600fd03" providerId="AD" clId="Web-{6F7960AD-AFF6-F869-371C-CD9E88863393}" dt="2023-05-02T19:15:28.239" v="71"/>
          <ac:picMkLst>
            <pc:docMk/>
            <pc:sldMk cId="3078225747" sldId="284"/>
            <ac:picMk id="6" creationId="{E53FA6E8-525D-BC04-978E-33D0BC5F3560}"/>
          </ac:picMkLst>
        </pc:picChg>
        <pc:picChg chg="add mod">
          <ac:chgData name="Jiahui Lou" userId="S::jiahui2@yorku.ca::976d4cd9-0f68-4080-8434-79992600fd03" providerId="AD" clId="Web-{6F7960AD-AFF6-F869-371C-CD9E88863393}" dt="2023-05-02T19:15:45.988" v="80" actId="1076"/>
          <ac:picMkLst>
            <pc:docMk/>
            <pc:sldMk cId="3078225747" sldId="284"/>
            <ac:picMk id="7" creationId="{924094F9-5851-2E5E-5DF3-9569AA59C21E}"/>
          </ac:picMkLst>
        </pc:picChg>
      </pc:sldChg>
      <pc:sldChg chg="modSp">
        <pc:chgData name="Jiahui Lou" userId="S::jiahui2@yorku.ca::976d4cd9-0f68-4080-8434-79992600fd03" providerId="AD" clId="Web-{6F7960AD-AFF6-F869-371C-CD9E88863393}" dt="2023-05-02T19:07:35.788" v="25" actId="14100"/>
        <pc:sldMkLst>
          <pc:docMk/>
          <pc:sldMk cId="1343559734" sldId="290"/>
        </pc:sldMkLst>
        <pc:spChg chg="mod">
          <ac:chgData name="Jiahui Lou" userId="S::jiahui2@yorku.ca::976d4cd9-0f68-4080-8434-79992600fd03" providerId="AD" clId="Web-{6F7960AD-AFF6-F869-371C-CD9E88863393}" dt="2023-05-02T18:55:03.793" v="21" actId="20577"/>
          <ac:spMkLst>
            <pc:docMk/>
            <pc:sldMk cId="1343559734" sldId="290"/>
            <ac:spMk id="2" creationId="{99DB5918-2469-49BF-9EF7-932C50D31087}"/>
          </ac:spMkLst>
        </pc:spChg>
        <pc:spChg chg="mod">
          <ac:chgData name="Jiahui Lou" userId="S::jiahui2@yorku.ca::976d4cd9-0f68-4080-8434-79992600fd03" providerId="AD" clId="Web-{6F7960AD-AFF6-F869-371C-CD9E88863393}" dt="2023-05-02T19:07:35.788" v="25" actId="14100"/>
          <ac:spMkLst>
            <pc:docMk/>
            <pc:sldMk cId="1343559734" sldId="290"/>
            <ac:spMk id="3" creationId="{C9CB9303-4D7F-A8E1-06B1-0F1CE775D0AF}"/>
          </ac:spMkLst>
        </pc:spChg>
      </pc:sldChg>
      <pc:sldChg chg="delSp new del">
        <pc:chgData name="Jiahui Lou" userId="S::jiahui2@yorku.ca::976d4cd9-0f68-4080-8434-79992600fd03" providerId="AD" clId="Web-{6F7960AD-AFF6-F869-371C-CD9E88863393}" dt="2023-05-02T19:08:58.897" v="49"/>
        <pc:sldMkLst>
          <pc:docMk/>
          <pc:sldMk cId="3682643389" sldId="319"/>
        </pc:sldMkLst>
        <pc:spChg chg="del">
          <ac:chgData name="Jiahui Lou" userId="S::jiahui2@yorku.ca::976d4cd9-0f68-4080-8434-79992600fd03" providerId="AD" clId="Web-{6F7960AD-AFF6-F869-371C-CD9E88863393}" dt="2023-05-02T19:08:35.507" v="41"/>
          <ac:spMkLst>
            <pc:docMk/>
            <pc:sldMk cId="3682643389" sldId="319"/>
            <ac:spMk id="2" creationId="{7D64189D-2C0A-6D1C-35BC-C44A01029391}"/>
          </ac:spMkLst>
        </pc:spChg>
      </pc:sldChg>
      <pc:sldChg chg="addSp delSp modSp add del replId">
        <pc:chgData name="Jiahui Lou" userId="S::jiahui2@yorku.ca::976d4cd9-0f68-4080-8434-79992600fd03" providerId="AD" clId="Web-{6F7960AD-AFF6-F869-371C-CD9E88863393}" dt="2023-05-02T19:28:21.546" v="175" actId="20577"/>
        <pc:sldMkLst>
          <pc:docMk/>
          <pc:sldMk cId="4092765964" sldId="320"/>
        </pc:sldMkLst>
        <pc:spChg chg="del">
          <ac:chgData name="Jiahui Lou" userId="S::jiahui2@yorku.ca::976d4cd9-0f68-4080-8434-79992600fd03" providerId="AD" clId="Web-{6F7960AD-AFF6-F869-371C-CD9E88863393}" dt="2023-05-02T19:09:04.085" v="50"/>
          <ac:spMkLst>
            <pc:docMk/>
            <pc:sldMk cId="4092765964" sldId="320"/>
            <ac:spMk id="3" creationId="{C8F359DB-550F-B940-BA4D-93D59E35A04D}"/>
          </ac:spMkLst>
        </pc:spChg>
        <pc:spChg chg="mod">
          <ac:chgData name="Jiahui Lou" userId="S::jiahui2@yorku.ca::976d4cd9-0f68-4080-8434-79992600fd03" providerId="AD" clId="Web-{6F7960AD-AFF6-F869-371C-CD9E88863393}" dt="2023-05-02T19:28:21.546" v="175" actId="20577"/>
          <ac:spMkLst>
            <pc:docMk/>
            <pc:sldMk cId="4092765964" sldId="320"/>
            <ac:spMk id="4" creationId="{1E968031-934E-2633-3F08-03D23F5193FD}"/>
          </ac:spMkLst>
        </pc:spChg>
        <pc:spChg chg="add del mod">
          <ac:chgData name="Jiahui Lou" userId="S::jiahui2@yorku.ca::976d4cd9-0f68-4080-8434-79992600fd03" providerId="AD" clId="Web-{6F7960AD-AFF6-F869-371C-CD9E88863393}" dt="2023-05-02T19:09:08.335" v="51"/>
          <ac:spMkLst>
            <pc:docMk/>
            <pc:sldMk cId="4092765964" sldId="320"/>
            <ac:spMk id="9" creationId="{71264FE2-F869-BAB5-17DF-10254A83B7D5}"/>
          </ac:spMkLst>
        </pc:spChg>
      </pc:sldChg>
      <pc:sldChg chg="addSp delSp modSp add replId">
        <pc:chgData name="Jiahui Lou" userId="S::jiahui2@yorku.ca::976d4cd9-0f68-4080-8434-79992600fd03" providerId="AD" clId="Web-{6F7960AD-AFF6-F869-371C-CD9E88863393}" dt="2023-05-02T19:19:47.268" v="113" actId="1076"/>
        <pc:sldMkLst>
          <pc:docMk/>
          <pc:sldMk cId="18984369" sldId="321"/>
        </pc:sldMkLst>
        <pc:spChg chg="mod">
          <ac:chgData name="Jiahui Lou" userId="S::jiahui2@yorku.ca::976d4cd9-0f68-4080-8434-79992600fd03" providerId="AD" clId="Web-{6F7960AD-AFF6-F869-371C-CD9E88863393}" dt="2023-05-02T19:19:40.174" v="112" actId="14100"/>
          <ac:spMkLst>
            <pc:docMk/>
            <pc:sldMk cId="18984369" sldId="321"/>
            <ac:spMk id="3" creationId="{C8F359DB-550F-B940-BA4D-93D59E35A04D}"/>
          </ac:spMkLst>
        </pc:spChg>
        <pc:picChg chg="add mod">
          <ac:chgData name="Jiahui Lou" userId="S::jiahui2@yorku.ca::976d4cd9-0f68-4080-8434-79992600fd03" providerId="AD" clId="Web-{6F7960AD-AFF6-F869-371C-CD9E88863393}" dt="2023-05-02T19:19:47.268" v="113" actId="1076"/>
          <ac:picMkLst>
            <pc:docMk/>
            <pc:sldMk cId="18984369" sldId="321"/>
            <ac:picMk id="4" creationId="{00A92D9D-28CC-947C-8D6E-B68035B14A39}"/>
          </ac:picMkLst>
        </pc:picChg>
        <pc:picChg chg="del">
          <ac:chgData name="Jiahui Lou" userId="S::jiahui2@yorku.ca::976d4cd9-0f68-4080-8434-79992600fd03" providerId="AD" clId="Web-{6F7960AD-AFF6-F869-371C-CD9E88863393}" dt="2023-05-02T19:17:44.472" v="85"/>
          <ac:picMkLst>
            <pc:docMk/>
            <pc:sldMk cId="18984369" sldId="321"/>
            <ac:picMk id="6" creationId="{E53FA6E8-525D-BC04-978E-33D0BC5F3560}"/>
          </ac:picMkLst>
        </pc:picChg>
      </pc:sldChg>
      <pc:sldChg chg="addSp delSp modSp add replId">
        <pc:chgData name="Jiahui Lou" userId="S::jiahui2@yorku.ca::976d4cd9-0f68-4080-8434-79992600fd03" providerId="AD" clId="Web-{6F7960AD-AFF6-F869-371C-CD9E88863393}" dt="2023-05-02T19:20:07.909" v="116" actId="1076"/>
        <pc:sldMkLst>
          <pc:docMk/>
          <pc:sldMk cId="2617357847" sldId="322"/>
        </pc:sldMkLst>
        <pc:spChg chg="mod">
          <ac:chgData name="Jiahui Lou" userId="S::jiahui2@yorku.ca::976d4cd9-0f68-4080-8434-79992600fd03" providerId="AD" clId="Web-{6F7960AD-AFF6-F869-371C-CD9E88863393}" dt="2023-05-02T19:20:07.909" v="116" actId="1076"/>
          <ac:spMkLst>
            <pc:docMk/>
            <pc:sldMk cId="2617357847" sldId="322"/>
            <ac:spMk id="3" creationId="{C8F359DB-550F-B940-BA4D-93D59E35A04D}"/>
          </ac:spMkLst>
        </pc:spChg>
        <pc:picChg chg="add mod">
          <ac:chgData name="Jiahui Lou" userId="S::jiahui2@yorku.ca::976d4cd9-0f68-4080-8434-79992600fd03" providerId="AD" clId="Web-{6F7960AD-AFF6-F869-371C-CD9E88863393}" dt="2023-05-02T19:19:20.925" v="109" actId="1076"/>
          <ac:picMkLst>
            <pc:docMk/>
            <pc:sldMk cId="2617357847" sldId="322"/>
            <ac:picMk id="4" creationId="{3B61A745-DD96-5101-7477-7ACB5F4801E2}"/>
          </ac:picMkLst>
        </pc:picChg>
        <pc:picChg chg="del">
          <ac:chgData name="Jiahui Lou" userId="S::jiahui2@yorku.ca::976d4cd9-0f68-4080-8434-79992600fd03" providerId="AD" clId="Web-{6F7960AD-AFF6-F869-371C-CD9E88863393}" dt="2023-05-02T19:18:54.909" v="101"/>
          <ac:picMkLst>
            <pc:docMk/>
            <pc:sldMk cId="2617357847" sldId="322"/>
            <ac:picMk id="6" creationId="{E53FA6E8-525D-BC04-978E-33D0BC5F3560}"/>
          </ac:picMkLst>
        </pc:picChg>
      </pc:sldChg>
      <pc:sldChg chg="addSp delSp modSp add replId">
        <pc:chgData name="Jiahui Lou" userId="S::jiahui2@yorku.ca::976d4cd9-0f68-4080-8434-79992600fd03" providerId="AD" clId="Web-{6F7960AD-AFF6-F869-371C-CD9E88863393}" dt="2023-05-02T19:23:01.736" v="137" actId="20577"/>
        <pc:sldMkLst>
          <pc:docMk/>
          <pc:sldMk cId="271170878" sldId="323"/>
        </pc:sldMkLst>
        <pc:spChg chg="mod">
          <ac:chgData name="Jiahui Lou" userId="S::jiahui2@yorku.ca::976d4cd9-0f68-4080-8434-79992600fd03" providerId="AD" clId="Web-{6F7960AD-AFF6-F869-371C-CD9E88863393}" dt="2023-05-02T19:23:01.736" v="137" actId="20577"/>
          <ac:spMkLst>
            <pc:docMk/>
            <pc:sldMk cId="271170878" sldId="323"/>
            <ac:spMk id="3" creationId="{C8F359DB-550F-B940-BA4D-93D59E35A04D}"/>
          </ac:spMkLst>
        </pc:spChg>
        <pc:picChg chg="add mod">
          <ac:chgData name="Jiahui Lou" userId="S::jiahui2@yorku.ca::976d4cd9-0f68-4080-8434-79992600fd03" providerId="AD" clId="Web-{6F7960AD-AFF6-F869-371C-CD9E88863393}" dt="2023-05-02T19:22:01.017" v="127" actId="14100"/>
          <ac:picMkLst>
            <pc:docMk/>
            <pc:sldMk cId="271170878" sldId="323"/>
            <ac:picMk id="4" creationId="{BBE8A74B-ECFE-8925-74EC-B017483A51D5}"/>
          </ac:picMkLst>
        </pc:picChg>
        <pc:picChg chg="del">
          <ac:chgData name="Jiahui Lou" userId="S::jiahui2@yorku.ca::976d4cd9-0f68-4080-8434-79992600fd03" providerId="AD" clId="Web-{6F7960AD-AFF6-F869-371C-CD9E88863393}" dt="2023-05-02T19:21:46.236" v="120"/>
          <ac:picMkLst>
            <pc:docMk/>
            <pc:sldMk cId="271170878" sldId="323"/>
            <ac:picMk id="6" creationId="{E53FA6E8-525D-BC04-978E-33D0BC5F3560}"/>
          </ac:picMkLst>
        </pc:picChg>
      </pc:sldChg>
      <pc:sldChg chg="addSp delSp modSp add replId">
        <pc:chgData name="Jiahui Lou" userId="S::jiahui2@yorku.ca::976d4cd9-0f68-4080-8434-79992600fd03" providerId="AD" clId="Web-{6F7960AD-AFF6-F869-371C-CD9E88863393}" dt="2023-05-02T19:24:06.048" v="151" actId="1076"/>
        <pc:sldMkLst>
          <pc:docMk/>
          <pc:sldMk cId="536367867" sldId="324"/>
        </pc:sldMkLst>
        <pc:spChg chg="mod">
          <ac:chgData name="Jiahui Lou" userId="S::jiahui2@yorku.ca::976d4cd9-0f68-4080-8434-79992600fd03" providerId="AD" clId="Web-{6F7960AD-AFF6-F869-371C-CD9E88863393}" dt="2023-05-02T19:23:54.407" v="149" actId="20577"/>
          <ac:spMkLst>
            <pc:docMk/>
            <pc:sldMk cId="536367867" sldId="324"/>
            <ac:spMk id="3" creationId="{C8F359DB-550F-B940-BA4D-93D59E35A04D}"/>
          </ac:spMkLst>
        </pc:spChg>
        <pc:picChg chg="del">
          <ac:chgData name="Jiahui Lou" userId="S::jiahui2@yorku.ca::976d4cd9-0f68-4080-8434-79992600fd03" providerId="AD" clId="Web-{6F7960AD-AFF6-F869-371C-CD9E88863393}" dt="2023-05-02T19:23:29.923" v="141"/>
          <ac:picMkLst>
            <pc:docMk/>
            <pc:sldMk cId="536367867" sldId="324"/>
            <ac:picMk id="4" creationId="{BBE8A74B-ECFE-8925-74EC-B017483A51D5}"/>
          </ac:picMkLst>
        </pc:picChg>
        <pc:picChg chg="add mod">
          <ac:chgData name="Jiahui Lou" userId="S::jiahui2@yorku.ca::976d4cd9-0f68-4080-8434-79992600fd03" providerId="AD" clId="Web-{6F7960AD-AFF6-F869-371C-CD9E88863393}" dt="2023-05-02T19:24:06.048" v="151" actId="1076"/>
          <ac:picMkLst>
            <pc:docMk/>
            <pc:sldMk cId="536367867" sldId="324"/>
            <ac:picMk id="6" creationId="{04126664-40FC-14FD-D832-5CB771599010}"/>
          </ac:picMkLst>
        </pc:picChg>
      </pc:sldChg>
      <pc:sldChg chg="addSp delSp modSp add replId">
        <pc:chgData name="Jiahui Lou" userId="S::jiahui2@yorku.ca::976d4cd9-0f68-4080-8434-79992600fd03" providerId="AD" clId="Web-{6F7960AD-AFF6-F869-371C-CD9E88863393}" dt="2023-05-02T19:31:23.154" v="194" actId="1076"/>
        <pc:sldMkLst>
          <pc:docMk/>
          <pc:sldMk cId="3996603921" sldId="325"/>
        </pc:sldMkLst>
        <pc:spChg chg="mod">
          <ac:chgData name="Jiahui Lou" userId="S::jiahui2@yorku.ca::976d4cd9-0f68-4080-8434-79992600fd03" providerId="AD" clId="Web-{6F7960AD-AFF6-F869-371C-CD9E88863393}" dt="2023-05-02T19:31:23.154" v="194" actId="1076"/>
          <ac:spMkLst>
            <pc:docMk/>
            <pc:sldMk cId="3996603921" sldId="325"/>
            <ac:spMk id="3" creationId="{C8F359DB-550F-B940-BA4D-93D59E35A04D}"/>
          </ac:spMkLst>
        </pc:spChg>
        <pc:picChg chg="add mod">
          <ac:chgData name="Jiahui Lou" userId="S::jiahui2@yorku.ca::976d4cd9-0f68-4080-8434-79992600fd03" providerId="AD" clId="Web-{6F7960AD-AFF6-F869-371C-CD9E88863393}" dt="2023-05-02T19:31:01.061" v="189" actId="1076"/>
          <ac:picMkLst>
            <pc:docMk/>
            <pc:sldMk cId="3996603921" sldId="325"/>
            <ac:picMk id="4" creationId="{0A74B6B9-F01B-5C64-3C91-51EC8F0EA37D}"/>
          </ac:picMkLst>
        </pc:picChg>
        <pc:picChg chg="del">
          <ac:chgData name="Jiahui Lou" userId="S::jiahui2@yorku.ca::976d4cd9-0f68-4080-8434-79992600fd03" providerId="AD" clId="Web-{6F7960AD-AFF6-F869-371C-CD9E88863393}" dt="2023-05-02T19:30:47.717" v="184"/>
          <ac:picMkLst>
            <pc:docMk/>
            <pc:sldMk cId="3996603921" sldId="325"/>
            <ac:picMk id="6" creationId="{04126664-40FC-14FD-D832-5CB771599010}"/>
          </ac:picMkLst>
        </pc:picChg>
      </pc:sldChg>
      <pc:sldChg chg="modSp add del replId">
        <pc:chgData name="Jiahui Lou" userId="S::jiahui2@yorku.ca::976d4cd9-0f68-4080-8434-79992600fd03" providerId="AD" clId="Web-{6F7960AD-AFF6-F869-371C-CD9E88863393}" dt="2023-05-02T19:30:25.405" v="182"/>
        <pc:sldMkLst>
          <pc:docMk/>
          <pc:sldMk cId="1449463895" sldId="326"/>
        </pc:sldMkLst>
        <pc:spChg chg="mod">
          <ac:chgData name="Jiahui Lou" userId="S::jiahui2@yorku.ca::976d4cd9-0f68-4080-8434-79992600fd03" providerId="AD" clId="Web-{6F7960AD-AFF6-F869-371C-CD9E88863393}" dt="2023-05-02T19:30:12.967" v="181" actId="20577"/>
          <ac:spMkLst>
            <pc:docMk/>
            <pc:sldMk cId="1449463895" sldId="326"/>
            <ac:spMk id="3" creationId="{C8F359DB-550F-B940-BA4D-93D59E35A04D}"/>
          </ac:spMkLst>
        </pc:spChg>
      </pc:sldChg>
      <pc:sldChg chg="add del replId">
        <pc:chgData name="Jiahui Lou" userId="S::jiahui2@yorku.ca::976d4cd9-0f68-4080-8434-79992600fd03" providerId="AD" clId="Web-{6F7960AD-AFF6-F869-371C-CD9E88863393}" dt="2023-05-02T19:30:10.202" v="180"/>
        <pc:sldMkLst>
          <pc:docMk/>
          <pc:sldMk cId="3240548228" sldId="327"/>
        </pc:sldMkLst>
      </pc:sldChg>
    </pc:docChg>
  </pc:docChgLst>
  <pc:docChgLst>
    <pc:chgData name="Shanji Gao" userId="S::gaox0900@yorku.ca::a121a833-1c31-48aa-8f92-87e3d71fefd6" providerId="AD" clId="Web-{CAE1B0A8-1FA3-3B3A-3EFA-989C6558B237}"/>
    <pc:docChg chg="modSld">
      <pc:chgData name="Shanji Gao" userId="S::gaox0900@yorku.ca::a121a833-1c31-48aa-8f92-87e3d71fefd6" providerId="AD" clId="Web-{CAE1B0A8-1FA3-3B3A-3EFA-989C6558B237}" dt="2023-01-13T13:48:06.283" v="100" actId="20577"/>
      <pc:docMkLst>
        <pc:docMk/>
      </pc:docMkLst>
      <pc:sldChg chg="modSp">
        <pc:chgData name="Shanji Gao" userId="S::gaox0900@yorku.ca::a121a833-1c31-48aa-8f92-87e3d71fefd6" providerId="AD" clId="Web-{CAE1B0A8-1FA3-3B3A-3EFA-989C6558B237}" dt="2023-01-13T13:40:55.558" v="36" actId="1076"/>
        <pc:sldMkLst>
          <pc:docMk/>
          <pc:sldMk cId="3989114346" sldId="268"/>
        </pc:sldMkLst>
        <pc:spChg chg="mod">
          <ac:chgData name="Shanji Gao" userId="S::gaox0900@yorku.ca::a121a833-1c31-48aa-8f92-87e3d71fefd6" providerId="AD" clId="Web-{CAE1B0A8-1FA3-3B3A-3EFA-989C6558B237}" dt="2023-01-13T13:40:55.558" v="36" actId="1076"/>
          <ac:spMkLst>
            <pc:docMk/>
            <pc:sldMk cId="3989114346" sldId="268"/>
            <ac:spMk id="3" creationId="{C2AD05EB-B88A-4662-A36A-D3C081C66A75}"/>
          </ac:spMkLst>
        </pc:spChg>
      </pc:sldChg>
      <pc:sldChg chg="modSp">
        <pc:chgData name="Shanji Gao" userId="S::gaox0900@yorku.ca::a121a833-1c31-48aa-8f92-87e3d71fefd6" providerId="AD" clId="Web-{CAE1B0A8-1FA3-3B3A-3EFA-989C6558B237}" dt="2023-01-13T13:48:06.283" v="100" actId="20577"/>
        <pc:sldMkLst>
          <pc:docMk/>
          <pc:sldMk cId="3120331354" sldId="301"/>
        </pc:sldMkLst>
        <pc:spChg chg="mod">
          <ac:chgData name="Shanji Gao" userId="S::gaox0900@yorku.ca::a121a833-1c31-48aa-8f92-87e3d71fefd6" providerId="AD" clId="Web-{CAE1B0A8-1FA3-3B3A-3EFA-989C6558B237}" dt="2023-01-13T13:48:06.283" v="100" actId="20577"/>
          <ac:spMkLst>
            <pc:docMk/>
            <pc:sldMk cId="3120331354" sldId="301"/>
            <ac:spMk id="2" creationId="{FABCC68B-DC6B-5F26-5BEF-BA8699F47735}"/>
          </ac:spMkLst>
        </pc:spChg>
      </pc:sldChg>
      <pc:sldChg chg="modSp">
        <pc:chgData name="Shanji Gao" userId="S::gaox0900@yorku.ca::a121a833-1c31-48aa-8f92-87e3d71fefd6" providerId="AD" clId="Web-{CAE1B0A8-1FA3-3B3A-3EFA-989C6558B237}" dt="2023-01-13T13:44:28.014" v="65" actId="20577"/>
        <pc:sldMkLst>
          <pc:docMk/>
          <pc:sldMk cId="2181403793" sldId="304"/>
        </pc:sldMkLst>
        <pc:spChg chg="mod">
          <ac:chgData name="Shanji Gao" userId="S::gaox0900@yorku.ca::a121a833-1c31-48aa-8f92-87e3d71fefd6" providerId="AD" clId="Web-{CAE1B0A8-1FA3-3B3A-3EFA-989C6558B237}" dt="2023-01-13T13:44:28.014" v="65" actId="20577"/>
          <ac:spMkLst>
            <pc:docMk/>
            <pc:sldMk cId="2181403793" sldId="304"/>
            <ac:spMk id="3" creationId="{C2AD05EB-B88A-4662-A36A-D3C081C66A75}"/>
          </ac:spMkLst>
        </pc:spChg>
      </pc:sldChg>
      <pc:sldChg chg="modSp">
        <pc:chgData name="Shanji Gao" userId="S::gaox0900@yorku.ca::a121a833-1c31-48aa-8f92-87e3d71fefd6" providerId="AD" clId="Web-{CAE1B0A8-1FA3-3B3A-3EFA-989C6558B237}" dt="2023-01-13T13:42:48.388" v="38" actId="14100"/>
        <pc:sldMkLst>
          <pc:docMk/>
          <pc:sldMk cId="4006638718" sldId="315"/>
        </pc:sldMkLst>
        <pc:spChg chg="mod">
          <ac:chgData name="Shanji Gao" userId="S::gaox0900@yorku.ca::a121a833-1c31-48aa-8f92-87e3d71fefd6" providerId="AD" clId="Web-{CAE1B0A8-1FA3-3B3A-3EFA-989C6558B237}" dt="2023-01-13T13:42:48.388" v="38" actId="14100"/>
          <ac:spMkLst>
            <pc:docMk/>
            <pc:sldMk cId="4006638718" sldId="315"/>
            <ac:spMk id="2" creationId="{1A5098F2-5B3C-0821-9AA2-74F5DEFD29E8}"/>
          </ac:spMkLst>
        </pc:spChg>
      </pc:sldChg>
    </pc:docChg>
  </pc:docChgLst>
  <pc:docChgLst>
    <pc:chgData name="Yan Zhao" userId="S::zyan21@yorku.ca::d429678c-40bd-40df-9e31-a6de0e643a56" providerId="AD" clId="Web-{DC7451FD-7C45-D174-F79F-379E15488635}"/>
    <pc:docChg chg="addSld modSld">
      <pc:chgData name="Yan Zhao" userId="S::zyan21@yorku.ca::d429678c-40bd-40df-9e31-a6de0e643a56" providerId="AD" clId="Web-{DC7451FD-7C45-D174-F79F-379E15488635}" dt="2023-01-09T14:05:24.199" v="82" actId="20577"/>
      <pc:docMkLst>
        <pc:docMk/>
      </pc:docMkLst>
      <pc:sldChg chg="modSp">
        <pc:chgData name="Yan Zhao" userId="S::zyan21@yorku.ca::d429678c-40bd-40df-9e31-a6de0e643a56" providerId="AD" clId="Web-{DC7451FD-7C45-D174-F79F-379E15488635}" dt="2023-01-09T14:01:39.100" v="17" actId="20577"/>
        <pc:sldMkLst>
          <pc:docMk/>
          <pc:sldMk cId="3991602902" sldId="263"/>
        </pc:sldMkLst>
        <pc:spChg chg="mod">
          <ac:chgData name="Yan Zhao" userId="S::zyan21@yorku.ca::d429678c-40bd-40df-9e31-a6de0e643a56" providerId="AD" clId="Web-{DC7451FD-7C45-D174-F79F-379E15488635}" dt="2023-01-09T14:01:39.100" v="17" actId="20577"/>
          <ac:spMkLst>
            <pc:docMk/>
            <pc:sldMk cId="3991602902" sldId="263"/>
            <ac:spMk id="2" creationId="{5E32901A-21E5-CE4F-9AEC-67F538EAF656}"/>
          </ac:spMkLst>
        </pc:spChg>
      </pc:sldChg>
      <pc:sldChg chg="modSp">
        <pc:chgData name="Yan Zhao" userId="S::zyan21@yorku.ca::d429678c-40bd-40df-9e31-a6de0e643a56" providerId="AD" clId="Web-{DC7451FD-7C45-D174-F79F-379E15488635}" dt="2023-01-09T14:04:04.822" v="50" actId="20577"/>
        <pc:sldMkLst>
          <pc:docMk/>
          <pc:sldMk cId="1799413750" sldId="293"/>
        </pc:sldMkLst>
        <pc:spChg chg="mod">
          <ac:chgData name="Yan Zhao" userId="S::zyan21@yorku.ca::d429678c-40bd-40df-9e31-a6de0e643a56" providerId="AD" clId="Web-{DC7451FD-7C45-D174-F79F-379E15488635}" dt="2023-01-09T14:04:04.822" v="50" actId="20577"/>
          <ac:spMkLst>
            <pc:docMk/>
            <pc:sldMk cId="1799413750" sldId="293"/>
            <ac:spMk id="2" creationId="{846BE466-E412-1ED3-81B3-49611F60C093}"/>
          </ac:spMkLst>
        </pc:spChg>
      </pc:sldChg>
      <pc:sldChg chg="modSp">
        <pc:chgData name="Yan Zhao" userId="S::zyan21@yorku.ca::d429678c-40bd-40df-9e31-a6de0e643a56" providerId="AD" clId="Web-{DC7451FD-7C45-D174-F79F-379E15488635}" dt="2023-01-09T14:01:10.771" v="7" actId="14100"/>
        <pc:sldMkLst>
          <pc:docMk/>
          <pc:sldMk cId="4050436024" sldId="299"/>
        </pc:sldMkLst>
        <pc:spChg chg="mod">
          <ac:chgData name="Yan Zhao" userId="S::zyan21@yorku.ca::d429678c-40bd-40df-9e31-a6de0e643a56" providerId="AD" clId="Web-{DC7451FD-7C45-D174-F79F-379E15488635}" dt="2023-01-09T14:01:10.771" v="7" actId="14100"/>
          <ac:spMkLst>
            <pc:docMk/>
            <pc:sldMk cId="4050436024" sldId="299"/>
            <ac:spMk id="2" creationId="{FABCC68B-DC6B-5F26-5BEF-BA8699F47735}"/>
          </ac:spMkLst>
        </pc:spChg>
      </pc:sldChg>
      <pc:sldChg chg="modSp">
        <pc:chgData name="Yan Zhao" userId="S::zyan21@yorku.ca::d429678c-40bd-40df-9e31-a6de0e643a56" providerId="AD" clId="Web-{DC7451FD-7C45-D174-F79F-379E15488635}" dt="2023-01-09T14:04:00.900" v="48" actId="20577"/>
        <pc:sldMkLst>
          <pc:docMk/>
          <pc:sldMk cId="3120331354" sldId="301"/>
        </pc:sldMkLst>
        <pc:spChg chg="mod">
          <ac:chgData name="Yan Zhao" userId="S::zyan21@yorku.ca::d429678c-40bd-40df-9e31-a6de0e643a56" providerId="AD" clId="Web-{DC7451FD-7C45-D174-F79F-379E15488635}" dt="2023-01-09T14:04:00.900" v="48" actId="20577"/>
          <ac:spMkLst>
            <pc:docMk/>
            <pc:sldMk cId="3120331354" sldId="301"/>
            <ac:spMk id="2" creationId="{FABCC68B-DC6B-5F26-5BEF-BA8699F47735}"/>
          </ac:spMkLst>
        </pc:spChg>
      </pc:sldChg>
      <pc:sldChg chg="modSp">
        <pc:chgData name="Yan Zhao" userId="S::zyan21@yorku.ca::d429678c-40bd-40df-9e31-a6de0e643a56" providerId="AD" clId="Web-{DC7451FD-7C45-D174-F79F-379E15488635}" dt="2023-01-09T14:04:22.182" v="56" actId="20577"/>
        <pc:sldMkLst>
          <pc:docMk/>
          <pc:sldMk cId="3053774918" sldId="303"/>
        </pc:sldMkLst>
        <pc:spChg chg="mod">
          <ac:chgData name="Yan Zhao" userId="S::zyan21@yorku.ca::d429678c-40bd-40df-9e31-a6de0e643a56" providerId="AD" clId="Web-{DC7451FD-7C45-D174-F79F-379E15488635}" dt="2023-01-09T14:04:22.182" v="56" actId="20577"/>
          <ac:spMkLst>
            <pc:docMk/>
            <pc:sldMk cId="3053774918" sldId="303"/>
            <ac:spMk id="2" creationId="{FABCC68B-DC6B-5F26-5BEF-BA8699F47735}"/>
          </ac:spMkLst>
        </pc:spChg>
      </pc:sldChg>
      <pc:sldChg chg="modSp new">
        <pc:chgData name="Yan Zhao" userId="S::zyan21@yorku.ca::d429678c-40bd-40df-9e31-a6de0e643a56" providerId="AD" clId="Web-{DC7451FD-7C45-D174-F79F-379E15488635}" dt="2023-01-09T14:05:24.199" v="82" actId="20577"/>
        <pc:sldMkLst>
          <pc:docMk/>
          <pc:sldMk cId="1465594064" sldId="313"/>
        </pc:sldMkLst>
        <pc:spChg chg="mod">
          <ac:chgData name="Yan Zhao" userId="S::zyan21@yorku.ca::d429678c-40bd-40df-9e31-a6de0e643a56" providerId="AD" clId="Web-{DC7451FD-7C45-D174-F79F-379E15488635}" dt="2023-01-09T14:05:24.199" v="82" actId="20577"/>
          <ac:spMkLst>
            <pc:docMk/>
            <pc:sldMk cId="1465594064" sldId="313"/>
            <ac:spMk id="2" creationId="{8BF45A8D-3162-EB34-DAD8-2005B1765A22}"/>
          </ac:spMkLst>
        </pc:spChg>
      </pc:sldChg>
    </pc:docChg>
  </pc:docChgLst>
  <pc:docChgLst>
    <pc:chgData name="Haowen Liu" userId="S::liuhw@yorku.ca::cc217aee-4c87-4854-a201-e832b36a519d" providerId="AD" clId="Web-{150B80DC-6FE7-558C-6A54-8E8399FD7943}"/>
    <pc:docChg chg="modSld">
      <pc:chgData name="Haowen Liu" userId="S::liuhw@yorku.ca::cc217aee-4c87-4854-a201-e832b36a519d" providerId="AD" clId="Web-{150B80DC-6FE7-558C-6A54-8E8399FD7943}" dt="2023-05-05T18:40:17.560" v="1" actId="1076"/>
      <pc:docMkLst>
        <pc:docMk/>
      </pc:docMkLst>
      <pc:sldChg chg="modSp">
        <pc:chgData name="Haowen Liu" userId="S::liuhw@yorku.ca::cc217aee-4c87-4854-a201-e832b36a519d" providerId="AD" clId="Web-{150B80DC-6FE7-558C-6A54-8E8399FD7943}" dt="2023-05-05T18:40:17.560" v="1" actId="1076"/>
        <pc:sldMkLst>
          <pc:docMk/>
          <pc:sldMk cId="4050436024" sldId="299"/>
        </pc:sldMkLst>
        <pc:spChg chg="mod">
          <ac:chgData name="Haowen Liu" userId="S::liuhw@yorku.ca::cc217aee-4c87-4854-a201-e832b36a519d" providerId="AD" clId="Web-{150B80DC-6FE7-558C-6A54-8E8399FD7943}" dt="2023-05-05T18:40:17.560" v="1" actId="1076"/>
          <ac:spMkLst>
            <pc:docMk/>
            <pc:sldMk cId="4050436024" sldId="299"/>
            <ac:spMk id="2" creationId="{FABCC68B-DC6B-5F26-5BEF-BA8699F47735}"/>
          </ac:spMkLst>
        </pc:spChg>
      </pc:sldChg>
    </pc:docChg>
  </pc:docChgLst>
  <pc:docChgLst>
    <pc:chgData name="Lu Zhang" userId="S::alululu@yorku.ca::552d53f6-e3b9-491c-a06e-a6d8cbfc0a4a" providerId="AD" clId="Web-{5B6806DD-2B80-C1DB-CA70-B45C744E2991}"/>
    <pc:docChg chg="modSld">
      <pc:chgData name="Lu Zhang" userId="S::alululu@yorku.ca::552d53f6-e3b9-491c-a06e-a6d8cbfc0a4a" providerId="AD" clId="Web-{5B6806DD-2B80-C1DB-CA70-B45C744E2991}" dt="2023-05-05T18:40:06.597" v="71" actId="20577"/>
      <pc:docMkLst>
        <pc:docMk/>
      </pc:docMkLst>
      <pc:sldChg chg="modSp">
        <pc:chgData name="Lu Zhang" userId="S::alululu@yorku.ca::552d53f6-e3b9-491c-a06e-a6d8cbfc0a4a" providerId="AD" clId="Web-{5B6806DD-2B80-C1DB-CA70-B45C744E2991}" dt="2023-05-05T18:39:05.128" v="17" actId="20577"/>
        <pc:sldMkLst>
          <pc:docMk/>
          <pc:sldMk cId="4050436024" sldId="299"/>
        </pc:sldMkLst>
        <pc:spChg chg="mod">
          <ac:chgData name="Lu Zhang" userId="S::alululu@yorku.ca::552d53f6-e3b9-491c-a06e-a6d8cbfc0a4a" providerId="AD" clId="Web-{5B6806DD-2B80-C1DB-CA70-B45C744E2991}" dt="2023-05-05T18:39:05.128" v="17" actId="20577"/>
          <ac:spMkLst>
            <pc:docMk/>
            <pc:sldMk cId="4050436024" sldId="299"/>
            <ac:spMk id="2" creationId="{FABCC68B-DC6B-5F26-5BEF-BA8699F47735}"/>
          </ac:spMkLst>
        </pc:spChg>
      </pc:sldChg>
      <pc:sldChg chg="modSp">
        <pc:chgData name="Lu Zhang" userId="S::alululu@yorku.ca::552d53f6-e3b9-491c-a06e-a6d8cbfc0a4a" providerId="AD" clId="Web-{5B6806DD-2B80-C1DB-CA70-B45C744E2991}" dt="2023-05-05T18:40:06.597" v="71" actId="20577"/>
        <pc:sldMkLst>
          <pc:docMk/>
          <pc:sldMk cId="3120331354" sldId="301"/>
        </pc:sldMkLst>
        <pc:spChg chg="mod">
          <ac:chgData name="Lu Zhang" userId="S::alululu@yorku.ca::552d53f6-e3b9-491c-a06e-a6d8cbfc0a4a" providerId="AD" clId="Web-{5B6806DD-2B80-C1DB-CA70-B45C744E2991}" dt="2023-05-05T18:40:06.597" v="71" actId="20577"/>
          <ac:spMkLst>
            <pc:docMk/>
            <pc:sldMk cId="3120331354" sldId="301"/>
            <ac:spMk id="2" creationId="{FABCC68B-DC6B-5F26-5BEF-BA8699F47735}"/>
          </ac:spMkLst>
        </pc:spChg>
      </pc:sldChg>
    </pc:docChg>
  </pc:docChgLst>
  <pc:docChgLst>
    <pc:chgData name="Hao Zheng" userId="S::alexzh03@yorku.ca::33fe525d-8de4-44c9-8f94-e946233b18b6" providerId="AD" clId="Web-{01A4082A-55CE-2240-FD61-9D1BABDFC8EE}"/>
    <pc:docChg chg="modSld">
      <pc:chgData name="Hao Zheng" userId="S::alexzh03@yorku.ca::33fe525d-8de4-44c9-8f94-e946233b18b6" providerId="AD" clId="Web-{01A4082A-55CE-2240-FD61-9D1BABDFC8EE}" dt="2023-05-07T14:06:47.939" v="2" actId="20577"/>
      <pc:docMkLst>
        <pc:docMk/>
      </pc:docMkLst>
      <pc:sldChg chg="modSp">
        <pc:chgData name="Hao Zheng" userId="S::alexzh03@yorku.ca::33fe525d-8de4-44c9-8f94-e946233b18b6" providerId="AD" clId="Web-{01A4082A-55CE-2240-FD61-9D1BABDFC8EE}" dt="2023-05-07T14:06:47.939" v="2" actId="20577"/>
        <pc:sldMkLst>
          <pc:docMk/>
          <pc:sldMk cId="2540104543" sldId="277"/>
        </pc:sldMkLst>
        <pc:spChg chg="mod">
          <ac:chgData name="Hao Zheng" userId="S::alexzh03@yorku.ca::33fe525d-8de4-44c9-8f94-e946233b18b6" providerId="AD" clId="Web-{01A4082A-55CE-2240-FD61-9D1BABDFC8EE}" dt="2023-05-07T14:06:47.939" v="2" actId="20577"/>
          <ac:spMkLst>
            <pc:docMk/>
            <pc:sldMk cId="2540104543" sldId="277"/>
            <ac:spMk id="3" creationId="{32CBAE38-9880-DF4B-A7E5-9502DBE188CB}"/>
          </ac:spMkLst>
        </pc:spChg>
      </pc:sldChg>
    </pc:docChg>
  </pc:docChgLst>
  <pc:docChgLst>
    <pc:chgData name="Kunyuan Chen" userId="S::kychen98@yorku.ca::1e9e351a-f2d7-4aba-8ea3-289a960e01f2" providerId="AD" clId="Web-{42825596-D31C-4FC4-A144-C6F50222F865}"/>
    <pc:docChg chg="modSld">
      <pc:chgData name="Kunyuan Chen" userId="S::kychen98@yorku.ca::1e9e351a-f2d7-4aba-8ea3-289a960e01f2" providerId="AD" clId="Web-{42825596-D31C-4FC4-A144-C6F50222F865}" dt="2023-03-21T13:59:53.683" v="9"/>
      <pc:docMkLst>
        <pc:docMk/>
      </pc:docMkLst>
      <pc:sldChg chg="modSp">
        <pc:chgData name="Kunyuan Chen" userId="S::kychen98@yorku.ca::1e9e351a-f2d7-4aba-8ea3-289a960e01f2" providerId="AD" clId="Web-{42825596-D31C-4FC4-A144-C6F50222F865}" dt="2023-03-21T13:59:53.683" v="9"/>
        <pc:sldMkLst>
          <pc:docMk/>
          <pc:sldMk cId="1677694478" sldId="257"/>
        </pc:sldMkLst>
        <pc:graphicFrameChg chg="mod modGraphic">
          <ac:chgData name="Kunyuan Chen" userId="S::kychen98@yorku.ca::1e9e351a-f2d7-4aba-8ea3-289a960e01f2" providerId="AD" clId="Web-{42825596-D31C-4FC4-A144-C6F50222F865}" dt="2023-03-21T13:59:53.683" v="9"/>
          <ac:graphicFrameMkLst>
            <pc:docMk/>
            <pc:sldMk cId="1677694478" sldId="257"/>
            <ac:graphicFrameMk id="6" creationId="{67A84943-3092-2EC7-55AF-139D1D1E7BB3}"/>
          </ac:graphicFrameMkLst>
        </pc:graphicFrameChg>
      </pc:sldChg>
    </pc:docChg>
  </pc:docChgLst>
  <pc:docChgLst>
    <pc:chgData name="Kunyuan Chen" userId="S::kychen98@yorku.ca::1e9e351a-f2d7-4aba-8ea3-289a960e01f2" providerId="AD" clId="Web-{C63147FF-4BE4-8DF0-790B-6EB3C117D30A}"/>
    <pc:docChg chg="modSld">
      <pc:chgData name="Kunyuan Chen" userId="S::kychen98@yorku.ca::1e9e351a-f2d7-4aba-8ea3-289a960e01f2" providerId="AD" clId="Web-{C63147FF-4BE4-8DF0-790B-6EB3C117D30A}" dt="2023-03-02T13:48:32.173" v="64"/>
      <pc:docMkLst>
        <pc:docMk/>
      </pc:docMkLst>
      <pc:sldChg chg="modSp">
        <pc:chgData name="Kunyuan Chen" userId="S::kychen98@yorku.ca::1e9e351a-f2d7-4aba-8ea3-289a960e01f2" providerId="AD" clId="Web-{C63147FF-4BE4-8DF0-790B-6EB3C117D30A}" dt="2023-03-02T13:47:00.284" v="18" actId="20577"/>
        <pc:sldMkLst>
          <pc:docMk/>
          <pc:sldMk cId="1893360385" sldId="256"/>
        </pc:sldMkLst>
        <pc:spChg chg="mod">
          <ac:chgData name="Kunyuan Chen" userId="S::kychen98@yorku.ca::1e9e351a-f2d7-4aba-8ea3-289a960e01f2" providerId="AD" clId="Web-{C63147FF-4BE4-8DF0-790B-6EB3C117D30A}" dt="2023-03-02T13:46:27.768" v="1" actId="20577"/>
          <ac:spMkLst>
            <pc:docMk/>
            <pc:sldMk cId="1893360385" sldId="256"/>
            <ac:spMk id="2" creationId="{041261AD-3AF6-8340-8D1C-F07F7EBC2811}"/>
          </ac:spMkLst>
        </pc:spChg>
        <pc:spChg chg="mod">
          <ac:chgData name="Kunyuan Chen" userId="S::kychen98@yorku.ca::1e9e351a-f2d7-4aba-8ea3-289a960e01f2" providerId="AD" clId="Web-{C63147FF-4BE4-8DF0-790B-6EB3C117D30A}" dt="2023-03-02T13:47:00.284" v="18" actId="20577"/>
          <ac:spMkLst>
            <pc:docMk/>
            <pc:sldMk cId="1893360385" sldId="256"/>
            <ac:spMk id="3" creationId="{9D570E22-F7A3-D043-86AF-296C308A42FD}"/>
          </ac:spMkLst>
        </pc:spChg>
      </pc:sldChg>
      <pc:sldChg chg="modSp">
        <pc:chgData name="Kunyuan Chen" userId="S::kychen98@yorku.ca::1e9e351a-f2d7-4aba-8ea3-289a960e01f2" providerId="AD" clId="Web-{C63147FF-4BE4-8DF0-790B-6EB3C117D30A}" dt="2023-03-02T13:48:32.173" v="64"/>
        <pc:sldMkLst>
          <pc:docMk/>
          <pc:sldMk cId="1677694478" sldId="257"/>
        </pc:sldMkLst>
        <pc:graphicFrameChg chg="mod modGraphic">
          <ac:chgData name="Kunyuan Chen" userId="S::kychen98@yorku.ca::1e9e351a-f2d7-4aba-8ea3-289a960e01f2" providerId="AD" clId="Web-{C63147FF-4BE4-8DF0-790B-6EB3C117D30A}" dt="2023-03-02T13:48:32.173" v="64"/>
          <ac:graphicFrameMkLst>
            <pc:docMk/>
            <pc:sldMk cId="1677694478" sldId="257"/>
            <ac:graphicFrameMk id="6" creationId="{67A84943-3092-2EC7-55AF-139D1D1E7BB3}"/>
          </ac:graphicFrameMkLst>
        </pc:graphicFrameChg>
      </pc:sldChg>
      <pc:sldChg chg="modSp">
        <pc:chgData name="Kunyuan Chen" userId="S::kychen98@yorku.ca::1e9e351a-f2d7-4aba-8ea3-289a960e01f2" providerId="AD" clId="Web-{C63147FF-4BE4-8DF0-790B-6EB3C117D30A}" dt="2023-03-02T13:48:23.939" v="62" actId="14100"/>
        <pc:sldMkLst>
          <pc:docMk/>
          <pc:sldMk cId="648229866" sldId="291"/>
        </pc:sldMkLst>
        <pc:spChg chg="mod">
          <ac:chgData name="Kunyuan Chen" userId="S::kychen98@yorku.ca::1e9e351a-f2d7-4aba-8ea3-289a960e01f2" providerId="AD" clId="Web-{C63147FF-4BE4-8DF0-790B-6EB3C117D30A}" dt="2023-03-02T13:48:23.939" v="62" actId="14100"/>
          <ac:spMkLst>
            <pc:docMk/>
            <pc:sldMk cId="648229866" sldId="291"/>
            <ac:spMk id="2" creationId="{99DB5918-2469-49BF-9EF7-932C50D31087}"/>
          </ac:spMkLst>
        </pc:spChg>
      </pc:sldChg>
      <pc:sldChg chg="modSp">
        <pc:chgData name="Kunyuan Chen" userId="S::kychen98@yorku.ca::1e9e351a-f2d7-4aba-8ea3-289a960e01f2" providerId="AD" clId="Web-{C63147FF-4BE4-8DF0-790B-6EB3C117D30A}" dt="2023-03-02T13:48:15.486" v="59" actId="1076"/>
        <pc:sldMkLst>
          <pc:docMk/>
          <pc:sldMk cId="2850350873" sldId="297"/>
        </pc:sldMkLst>
        <pc:spChg chg="mod">
          <ac:chgData name="Kunyuan Chen" userId="S::kychen98@yorku.ca::1e9e351a-f2d7-4aba-8ea3-289a960e01f2" providerId="AD" clId="Web-{C63147FF-4BE4-8DF0-790B-6EB3C117D30A}" dt="2023-03-02T13:48:15.486" v="59" actId="1076"/>
          <ac:spMkLst>
            <pc:docMk/>
            <pc:sldMk cId="2850350873" sldId="297"/>
            <ac:spMk id="4" creationId="{EE7A33D6-3D79-3831-F290-18D642A161AE}"/>
          </ac:spMkLst>
        </pc:spChg>
      </pc:sldChg>
    </pc:docChg>
  </pc:docChgLst>
  <pc:docChgLst>
    <pc:chgData name="Kunyuan Chen" userId="S::kychen98@yorku.ca::1e9e351a-f2d7-4aba-8ea3-289a960e01f2" providerId="AD" clId="Web-{425C2BAA-3A38-A7DF-5C9F-899E7148BF36}"/>
    <pc:docChg chg="modSld">
      <pc:chgData name="Kunyuan Chen" userId="S::kychen98@yorku.ca::1e9e351a-f2d7-4aba-8ea3-289a960e01f2" providerId="AD" clId="Web-{425C2BAA-3A38-A7DF-5C9F-899E7148BF36}" dt="2023-03-16T22:31:34.954" v="321" actId="20577"/>
      <pc:docMkLst>
        <pc:docMk/>
      </pc:docMkLst>
      <pc:sldChg chg="modSp">
        <pc:chgData name="Kunyuan Chen" userId="S::kychen98@yorku.ca::1e9e351a-f2d7-4aba-8ea3-289a960e01f2" providerId="AD" clId="Web-{425C2BAA-3A38-A7DF-5C9F-899E7148BF36}" dt="2023-03-16T22:31:19.547" v="313"/>
        <pc:sldMkLst>
          <pc:docMk/>
          <pc:sldMk cId="1677694478" sldId="257"/>
        </pc:sldMkLst>
        <pc:graphicFrameChg chg="mod modGraphic">
          <ac:chgData name="Kunyuan Chen" userId="S::kychen98@yorku.ca::1e9e351a-f2d7-4aba-8ea3-289a960e01f2" providerId="AD" clId="Web-{425C2BAA-3A38-A7DF-5C9F-899E7148BF36}" dt="2023-03-16T22:31:19.547" v="313"/>
          <ac:graphicFrameMkLst>
            <pc:docMk/>
            <pc:sldMk cId="1677694478" sldId="257"/>
            <ac:graphicFrameMk id="6" creationId="{67A84943-3092-2EC7-55AF-139D1D1E7BB3}"/>
          </ac:graphicFrameMkLst>
        </pc:graphicFrameChg>
      </pc:sldChg>
      <pc:sldChg chg="modSp">
        <pc:chgData name="Kunyuan Chen" userId="S::kychen98@yorku.ca::1e9e351a-f2d7-4aba-8ea3-289a960e01f2" providerId="AD" clId="Web-{425C2BAA-3A38-A7DF-5C9F-899E7148BF36}" dt="2023-03-16T22:31:34.954" v="321" actId="20577"/>
        <pc:sldMkLst>
          <pc:docMk/>
          <pc:sldMk cId="4127070522" sldId="276"/>
        </pc:sldMkLst>
        <pc:spChg chg="mod">
          <ac:chgData name="Kunyuan Chen" userId="S::kychen98@yorku.ca::1e9e351a-f2d7-4aba-8ea3-289a960e01f2" providerId="AD" clId="Web-{425C2BAA-3A38-A7DF-5C9F-899E7148BF36}" dt="2023-03-16T22:31:34.954" v="321" actId="20577"/>
          <ac:spMkLst>
            <pc:docMk/>
            <pc:sldMk cId="4127070522" sldId="276"/>
            <ac:spMk id="3" creationId="{55851ABB-5BCF-47A0-A7F6-1D8B1D863A68}"/>
          </ac:spMkLst>
        </pc:spChg>
      </pc:sldChg>
    </pc:docChg>
  </pc:docChgLst>
  <pc:docChgLst>
    <pc:chgData name="Yan Zhao" userId="S::zyan21@yorku.ca::d429678c-40bd-40df-9e31-a6de0e643a56" providerId="AD" clId="Web-{28586AFC-ABA9-17B1-DD58-3F9DD748A65F}"/>
    <pc:docChg chg="modSld">
      <pc:chgData name="Yan Zhao" userId="S::zyan21@yorku.ca::d429678c-40bd-40df-9e31-a6de0e643a56" providerId="AD" clId="Web-{28586AFC-ABA9-17B1-DD58-3F9DD748A65F}" dt="2023-01-22T21:16:13.225" v="12"/>
      <pc:docMkLst>
        <pc:docMk/>
      </pc:docMkLst>
      <pc:sldChg chg="addSp delSp modSp">
        <pc:chgData name="Yan Zhao" userId="S::zyan21@yorku.ca::d429678c-40bd-40df-9e31-a6de0e643a56" providerId="AD" clId="Web-{28586AFC-ABA9-17B1-DD58-3F9DD748A65F}" dt="2023-01-22T21:16:13.225" v="12"/>
        <pc:sldMkLst>
          <pc:docMk/>
          <pc:sldMk cId="1677694478" sldId="257"/>
        </pc:sldMkLst>
        <pc:spChg chg="add del mod">
          <ac:chgData name="Yan Zhao" userId="S::zyan21@yorku.ca::d429678c-40bd-40df-9e31-a6de0e643a56" providerId="AD" clId="Web-{28586AFC-ABA9-17B1-DD58-3F9DD748A65F}" dt="2023-01-22T21:15:26.521" v="1"/>
          <ac:spMkLst>
            <pc:docMk/>
            <pc:sldMk cId="1677694478" sldId="257"/>
            <ac:spMk id="3" creationId="{553EF4E5-5880-E3EC-241F-7A5F527470D0}"/>
          </ac:spMkLst>
        </pc:spChg>
        <pc:graphicFrameChg chg="del">
          <ac:chgData name="Yan Zhao" userId="S::zyan21@yorku.ca::d429678c-40bd-40df-9e31-a6de0e643a56" providerId="AD" clId="Web-{28586AFC-ABA9-17B1-DD58-3F9DD748A65F}" dt="2023-01-22T21:15:24.865" v="0"/>
          <ac:graphicFrameMkLst>
            <pc:docMk/>
            <pc:sldMk cId="1677694478" sldId="257"/>
            <ac:graphicFrameMk id="5" creationId="{168D46EF-83B7-B5F9-9664-32BC527485EE}"/>
          </ac:graphicFrameMkLst>
        </pc:graphicFrameChg>
        <pc:graphicFrameChg chg="add mod ord modGraphic">
          <ac:chgData name="Yan Zhao" userId="S::zyan21@yorku.ca::d429678c-40bd-40df-9e31-a6de0e643a56" providerId="AD" clId="Web-{28586AFC-ABA9-17B1-DD58-3F9DD748A65F}" dt="2023-01-22T21:16:13.225" v="12"/>
          <ac:graphicFrameMkLst>
            <pc:docMk/>
            <pc:sldMk cId="1677694478" sldId="257"/>
            <ac:graphicFrameMk id="6" creationId="{67A84943-3092-2EC7-55AF-139D1D1E7BB3}"/>
          </ac:graphicFrameMkLst>
        </pc:graphicFrameChg>
      </pc:sldChg>
    </pc:docChg>
  </pc:docChgLst>
  <pc:docChgLst>
    <pc:chgData name="Lu Zhang" userId="S::alululu@yorku.ca::552d53f6-e3b9-491c-a06e-a6d8cbfc0a4a" providerId="AD" clId="Web-{7FF2EDEE-0CB8-152C-902A-7F9128C57216}"/>
    <pc:docChg chg="modSld">
      <pc:chgData name="Lu Zhang" userId="S::alululu@yorku.ca::552d53f6-e3b9-491c-a06e-a6d8cbfc0a4a" providerId="AD" clId="Web-{7FF2EDEE-0CB8-152C-902A-7F9128C57216}" dt="2023-03-13T19:29:23.333" v="1" actId="20577"/>
      <pc:docMkLst>
        <pc:docMk/>
      </pc:docMkLst>
      <pc:sldChg chg="modSp">
        <pc:chgData name="Lu Zhang" userId="S::alululu@yorku.ca::552d53f6-e3b9-491c-a06e-a6d8cbfc0a4a" providerId="AD" clId="Web-{7FF2EDEE-0CB8-152C-902A-7F9128C57216}" dt="2023-03-13T19:29:23.333" v="1" actId="20577"/>
        <pc:sldMkLst>
          <pc:docMk/>
          <pc:sldMk cId="1893360385" sldId="256"/>
        </pc:sldMkLst>
        <pc:spChg chg="mod">
          <ac:chgData name="Lu Zhang" userId="S::alululu@yorku.ca::552d53f6-e3b9-491c-a06e-a6d8cbfc0a4a" providerId="AD" clId="Web-{7FF2EDEE-0CB8-152C-902A-7F9128C57216}" dt="2023-03-13T19:29:23.333" v="1" actId="20577"/>
          <ac:spMkLst>
            <pc:docMk/>
            <pc:sldMk cId="1893360385" sldId="256"/>
            <ac:spMk id="3" creationId="{9D570E22-F7A3-D043-86AF-296C308A42FD}"/>
          </ac:spMkLst>
        </pc:spChg>
      </pc:sldChg>
    </pc:docChg>
  </pc:docChgLst>
  <pc:docChgLst>
    <pc:chgData name="Kaipeng Zhou" userId="S::zkp724@yorku.ca::5b371c0b-8ac7-43c6-b751-5ae39b0b6ec2" providerId="AD" clId="Web-{EC1AFECB-A0BC-0B30-FA61-69DF43126755}"/>
    <pc:docChg chg="sldOrd">
      <pc:chgData name="Kaipeng Zhou" userId="S::zkp724@yorku.ca::5b371c0b-8ac7-43c6-b751-5ae39b0b6ec2" providerId="AD" clId="Web-{EC1AFECB-A0BC-0B30-FA61-69DF43126755}" dt="2023-05-06T01:18:06.993" v="2"/>
      <pc:docMkLst>
        <pc:docMk/>
      </pc:docMkLst>
      <pc:sldChg chg="ord">
        <pc:chgData name="Kaipeng Zhou" userId="S::zkp724@yorku.ca::5b371c0b-8ac7-43c6-b751-5ae39b0b6ec2" providerId="AD" clId="Web-{EC1AFECB-A0BC-0B30-FA61-69DF43126755}" dt="2023-05-06T01:18:06.993" v="2"/>
        <pc:sldMkLst>
          <pc:docMk/>
          <pc:sldMk cId="2825157082" sldId="28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B72190-4DE4-427A-97C8-4E54A890A085}" type="datetimeFigureOut">
              <a:rPr lang="en"/>
              <a:t>5/11/2023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F407E-B14B-46D3-BE18-81729292D8B3}" type="slidenum">
              <a:rPr lang="en"/>
              <a:t>‹#›</a:t>
            </a:fld>
            <a:endParaRPr lang="en-US"/>
          </a:p>
        </p:txBody>
      </p:sp>
    </p:spTree>
    <p:extLst>
      <p:ext uri="{BB962C8B-B14F-4D97-AF65-F5344CB8AC3E}">
        <p14:creationId xmlns:p14="http://schemas.microsoft.com/office/powerpoint/2010/main" val="3640863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Reviewed by </a:t>
            </a:r>
            <a:r>
              <a:rPr lang="en-US" err="1"/>
              <a:t>IntWG</a:t>
            </a:r>
            <a:r>
              <a:rPr lang="en-US"/>
              <a:t> Wed22Dec21</a:t>
            </a:r>
          </a:p>
          <a:p>
            <a:endParaRPr lang="en-US">
              <a:cs typeface="Calibri"/>
            </a:endParaRPr>
          </a:p>
        </p:txBody>
      </p:sp>
      <p:sp>
        <p:nvSpPr>
          <p:cNvPr id="4" name="Slide Number Placeholder 3"/>
          <p:cNvSpPr>
            <a:spLocks noGrp="1"/>
          </p:cNvSpPr>
          <p:nvPr>
            <p:ph type="sldNum" sz="quarter" idx="5"/>
          </p:nvPr>
        </p:nvSpPr>
        <p:spPr/>
        <p:txBody>
          <a:bodyPr/>
          <a:lstStyle/>
          <a:p>
            <a:fld id="{710F407E-B14B-46D3-BE18-81729292D8B3}" type="slidenum">
              <a:rPr lang="en"/>
              <a:t>4</a:t>
            </a:fld>
            <a:endParaRPr lang="en-US"/>
          </a:p>
        </p:txBody>
      </p:sp>
    </p:spTree>
    <p:extLst>
      <p:ext uri="{BB962C8B-B14F-4D97-AF65-F5344CB8AC3E}">
        <p14:creationId xmlns:p14="http://schemas.microsoft.com/office/powerpoint/2010/main" val="3211512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Sana will prepare by Mon17Jan22</a:t>
            </a:r>
          </a:p>
          <a:p>
            <a:r>
              <a:rPr lang="en-US">
                <a:cs typeface="Calibri"/>
              </a:rPr>
              <a:t>Reviewed by </a:t>
            </a:r>
            <a:r>
              <a:rPr lang="en-US" err="1">
                <a:cs typeface="Calibri"/>
              </a:rPr>
              <a:t>IntWG</a:t>
            </a:r>
            <a:r>
              <a:rPr lang="en-US">
                <a:cs typeface="Calibri"/>
              </a:rPr>
              <a:t> on Mon17Jan22</a:t>
            </a:r>
          </a:p>
          <a:p>
            <a:r>
              <a:rPr lang="en-US"/>
              <a:t>Reviewed by </a:t>
            </a:r>
            <a:r>
              <a:rPr lang="en-US" err="1"/>
              <a:t>IntAdvWG</a:t>
            </a:r>
            <a:r>
              <a:rPr lang="en-US"/>
              <a:t> Sat22Jan22</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10F407E-B14B-46D3-BE18-81729292D8B3}" type="slidenum">
              <a:rPr lang="en"/>
              <a:t>16</a:t>
            </a:fld>
            <a:endParaRPr lang="en-US"/>
          </a:p>
        </p:txBody>
      </p:sp>
    </p:spTree>
    <p:extLst>
      <p:ext uri="{BB962C8B-B14F-4D97-AF65-F5344CB8AC3E}">
        <p14:creationId xmlns:p14="http://schemas.microsoft.com/office/powerpoint/2010/main" val="76749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Reviewed by </a:t>
            </a:r>
            <a:r>
              <a:rPr lang="en-US" err="1"/>
              <a:t>IntWG</a:t>
            </a:r>
            <a:r>
              <a:rPr lang="en-US"/>
              <a:t> Wed22Dec21</a:t>
            </a:r>
          </a:p>
          <a:p>
            <a:r>
              <a:rPr lang="en-US"/>
              <a:t>Reviewed by IntAdwg Sat8Jan22</a:t>
            </a:r>
          </a:p>
        </p:txBody>
      </p:sp>
      <p:sp>
        <p:nvSpPr>
          <p:cNvPr id="4" name="Slide Number Placeholder 3"/>
          <p:cNvSpPr>
            <a:spLocks noGrp="1"/>
          </p:cNvSpPr>
          <p:nvPr>
            <p:ph type="sldNum" sz="quarter" idx="5"/>
          </p:nvPr>
        </p:nvSpPr>
        <p:spPr/>
        <p:txBody>
          <a:bodyPr/>
          <a:lstStyle/>
          <a:p>
            <a:fld id="{710F407E-B14B-46D3-BE18-81729292D8B3}" type="slidenum">
              <a:rPr lang="en"/>
              <a:t>17</a:t>
            </a:fld>
            <a:endParaRPr lang="en-US"/>
          </a:p>
        </p:txBody>
      </p:sp>
    </p:spTree>
    <p:extLst>
      <p:ext uri="{BB962C8B-B14F-4D97-AF65-F5344CB8AC3E}">
        <p14:creationId xmlns:p14="http://schemas.microsoft.com/office/powerpoint/2010/main" val="1958574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Reviewed by </a:t>
            </a:r>
            <a:r>
              <a:rPr lang="en-US" err="1"/>
              <a:t>IntWG</a:t>
            </a:r>
            <a:r>
              <a:rPr lang="en-US"/>
              <a:t> Wed22Dec21</a:t>
            </a:r>
          </a:p>
          <a:p>
            <a:r>
              <a:rPr lang="en-US"/>
              <a:t>Reviewed by IntAdwg Sat8Jan22</a:t>
            </a:r>
          </a:p>
        </p:txBody>
      </p:sp>
      <p:sp>
        <p:nvSpPr>
          <p:cNvPr id="4" name="Slide Number Placeholder 3"/>
          <p:cNvSpPr>
            <a:spLocks noGrp="1"/>
          </p:cNvSpPr>
          <p:nvPr>
            <p:ph type="sldNum" sz="quarter" idx="5"/>
          </p:nvPr>
        </p:nvSpPr>
        <p:spPr/>
        <p:txBody>
          <a:bodyPr/>
          <a:lstStyle/>
          <a:p>
            <a:fld id="{710F407E-B14B-46D3-BE18-81729292D8B3}" type="slidenum">
              <a:rPr lang="en"/>
              <a:t>19</a:t>
            </a:fld>
            <a:endParaRPr lang="en-US"/>
          </a:p>
        </p:txBody>
      </p:sp>
    </p:spTree>
    <p:extLst>
      <p:ext uri="{BB962C8B-B14F-4D97-AF65-F5344CB8AC3E}">
        <p14:creationId xmlns:p14="http://schemas.microsoft.com/office/powerpoint/2010/main" val="2647244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Reviewed by </a:t>
            </a:r>
            <a:r>
              <a:rPr lang="en-US" err="1"/>
              <a:t>IntAdvWG</a:t>
            </a:r>
            <a:r>
              <a:rPr lang="en-US"/>
              <a:t> Sat22Jan22</a:t>
            </a:r>
          </a:p>
          <a:p>
            <a:r>
              <a:rPr lang="en-US"/>
              <a:t>Reviewed by </a:t>
            </a:r>
            <a:r>
              <a:rPr lang="en-US" err="1"/>
              <a:t>IntWG</a:t>
            </a:r>
            <a:r>
              <a:rPr lang="en-US"/>
              <a:t> Mon24Jan22</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10F407E-B14B-46D3-BE18-81729292D8B3}" type="slidenum">
              <a:rPr lang="en"/>
              <a:t>24</a:t>
            </a:fld>
            <a:endParaRPr lang="en-US"/>
          </a:p>
        </p:txBody>
      </p:sp>
    </p:spTree>
    <p:extLst>
      <p:ext uri="{BB962C8B-B14F-4D97-AF65-F5344CB8AC3E}">
        <p14:creationId xmlns:p14="http://schemas.microsoft.com/office/powerpoint/2010/main" val="3790400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Reviewed by </a:t>
            </a:r>
            <a:r>
              <a:rPr lang="en-US" err="1"/>
              <a:t>IntAdvWG</a:t>
            </a:r>
            <a:r>
              <a:rPr lang="en-US"/>
              <a:t> Sat22Jan22</a:t>
            </a:r>
          </a:p>
          <a:p>
            <a:r>
              <a:rPr lang="en-US"/>
              <a:t>Reviewed by </a:t>
            </a:r>
            <a:r>
              <a:rPr lang="en-US" err="1"/>
              <a:t>IntWG</a:t>
            </a:r>
            <a:r>
              <a:rPr lang="en-US"/>
              <a:t> Mon24Jan22</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10F407E-B14B-46D3-BE18-81729292D8B3}" type="slidenum">
              <a:rPr lang="en"/>
              <a:t>25</a:t>
            </a:fld>
            <a:endParaRPr lang="en-US"/>
          </a:p>
        </p:txBody>
      </p:sp>
    </p:spTree>
    <p:extLst>
      <p:ext uri="{BB962C8B-B14F-4D97-AF65-F5344CB8AC3E}">
        <p14:creationId xmlns:p14="http://schemas.microsoft.com/office/powerpoint/2010/main" val="542514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Reviewed by </a:t>
            </a:r>
            <a:r>
              <a:rPr lang="en-US" err="1"/>
              <a:t>IntAdvWG</a:t>
            </a:r>
            <a:r>
              <a:rPr lang="en-US"/>
              <a:t> Sat22Jan22</a:t>
            </a:r>
          </a:p>
          <a:p>
            <a:r>
              <a:rPr lang="en-US"/>
              <a:t>Reviewed by </a:t>
            </a:r>
            <a:r>
              <a:rPr lang="en-US" err="1"/>
              <a:t>IntWG</a:t>
            </a:r>
            <a:r>
              <a:rPr lang="en-US"/>
              <a:t> Mon24Jan22</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10F407E-B14B-46D3-BE18-81729292D8B3}" type="slidenum">
              <a:rPr lang="en"/>
              <a:t>26</a:t>
            </a:fld>
            <a:endParaRPr lang="en-US"/>
          </a:p>
        </p:txBody>
      </p:sp>
    </p:spTree>
    <p:extLst>
      <p:ext uri="{BB962C8B-B14F-4D97-AF65-F5344CB8AC3E}">
        <p14:creationId xmlns:p14="http://schemas.microsoft.com/office/powerpoint/2010/main" val="4174184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Reviewed by </a:t>
            </a:r>
            <a:r>
              <a:rPr lang="en-US" err="1"/>
              <a:t>IntAdvWG</a:t>
            </a:r>
            <a:r>
              <a:rPr lang="en-US"/>
              <a:t> Sat22Jan22</a:t>
            </a:r>
          </a:p>
          <a:p>
            <a:r>
              <a:rPr lang="en-US"/>
              <a:t>Reviewed by </a:t>
            </a:r>
            <a:r>
              <a:rPr lang="en-US" err="1"/>
              <a:t>IntWG</a:t>
            </a:r>
            <a:r>
              <a:rPr lang="en-US"/>
              <a:t> Mon24Jan22</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10F407E-B14B-46D3-BE18-81729292D8B3}" type="slidenum">
              <a:rPr lang="en"/>
              <a:t>27</a:t>
            </a:fld>
            <a:endParaRPr lang="en-US"/>
          </a:p>
        </p:txBody>
      </p:sp>
    </p:spTree>
    <p:extLst>
      <p:ext uri="{BB962C8B-B14F-4D97-AF65-F5344CB8AC3E}">
        <p14:creationId xmlns:p14="http://schemas.microsoft.com/office/powerpoint/2010/main" val="30708430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Reviewed by </a:t>
            </a:r>
            <a:r>
              <a:rPr lang="en-US" err="1"/>
              <a:t>IntAdvWG</a:t>
            </a:r>
            <a:r>
              <a:rPr lang="en-US"/>
              <a:t> Sat22Jan22</a:t>
            </a:r>
          </a:p>
          <a:p>
            <a:r>
              <a:rPr lang="en-US"/>
              <a:t>Reviewed by </a:t>
            </a:r>
            <a:r>
              <a:rPr lang="en-US" err="1"/>
              <a:t>IntWG</a:t>
            </a:r>
            <a:r>
              <a:rPr lang="en-US"/>
              <a:t> Mon24Jan22</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10F407E-B14B-46D3-BE18-81729292D8B3}" type="slidenum">
              <a:rPr lang="en"/>
              <a:t>28</a:t>
            </a:fld>
            <a:endParaRPr lang="en-US"/>
          </a:p>
        </p:txBody>
      </p:sp>
    </p:spTree>
    <p:extLst>
      <p:ext uri="{BB962C8B-B14F-4D97-AF65-F5344CB8AC3E}">
        <p14:creationId xmlns:p14="http://schemas.microsoft.com/office/powerpoint/2010/main" val="3082219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Reviewed by </a:t>
            </a:r>
            <a:r>
              <a:rPr lang="en-US" err="1"/>
              <a:t>IntAdvWG</a:t>
            </a:r>
            <a:r>
              <a:rPr lang="en-US"/>
              <a:t> Sat22Jan22</a:t>
            </a:r>
          </a:p>
          <a:p>
            <a:r>
              <a:rPr lang="en-US"/>
              <a:t>Reviewed by </a:t>
            </a:r>
            <a:r>
              <a:rPr lang="en-US" err="1"/>
              <a:t>IntWG</a:t>
            </a:r>
            <a:r>
              <a:rPr lang="en-US"/>
              <a:t> Mon24Jan22</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10F407E-B14B-46D3-BE18-81729292D8B3}" type="slidenum">
              <a:rPr lang="en"/>
              <a:t>29</a:t>
            </a:fld>
            <a:endParaRPr lang="en-US"/>
          </a:p>
        </p:txBody>
      </p:sp>
    </p:spTree>
    <p:extLst>
      <p:ext uri="{BB962C8B-B14F-4D97-AF65-F5344CB8AC3E}">
        <p14:creationId xmlns:p14="http://schemas.microsoft.com/office/powerpoint/2010/main" val="2937414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Reviewed by </a:t>
            </a:r>
            <a:r>
              <a:rPr lang="en-US" err="1"/>
              <a:t>IntAdvWG</a:t>
            </a:r>
            <a:r>
              <a:rPr lang="en-US"/>
              <a:t> Sat22Jan22</a:t>
            </a:r>
          </a:p>
          <a:p>
            <a:r>
              <a:rPr lang="en-US"/>
              <a:t>Reviewed by </a:t>
            </a:r>
            <a:r>
              <a:rPr lang="en-US" err="1"/>
              <a:t>IntWG</a:t>
            </a:r>
            <a:r>
              <a:rPr lang="en-US"/>
              <a:t> Mon24Jan22</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10F407E-B14B-46D3-BE18-81729292D8B3}" type="slidenum">
              <a:rPr lang="en"/>
              <a:t>30</a:t>
            </a:fld>
            <a:endParaRPr lang="en-US"/>
          </a:p>
        </p:txBody>
      </p:sp>
    </p:spTree>
    <p:extLst>
      <p:ext uri="{BB962C8B-B14F-4D97-AF65-F5344CB8AC3E}">
        <p14:creationId xmlns:p14="http://schemas.microsoft.com/office/powerpoint/2010/main" val="1362037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Reviewed by </a:t>
            </a:r>
            <a:r>
              <a:rPr lang="en-US" err="1"/>
              <a:t>IntWG</a:t>
            </a:r>
            <a:r>
              <a:rPr lang="en-US"/>
              <a:t> Wed22Dec21</a:t>
            </a:r>
          </a:p>
          <a:p>
            <a:endParaRPr lang="en-US">
              <a:cs typeface="Calibri"/>
            </a:endParaRPr>
          </a:p>
        </p:txBody>
      </p:sp>
      <p:sp>
        <p:nvSpPr>
          <p:cNvPr id="4" name="Slide Number Placeholder 3"/>
          <p:cNvSpPr>
            <a:spLocks noGrp="1"/>
          </p:cNvSpPr>
          <p:nvPr>
            <p:ph type="sldNum" sz="quarter" idx="5"/>
          </p:nvPr>
        </p:nvSpPr>
        <p:spPr/>
        <p:txBody>
          <a:bodyPr/>
          <a:lstStyle/>
          <a:p>
            <a:fld id="{710F407E-B14B-46D3-BE18-81729292D8B3}" type="slidenum">
              <a:rPr lang="en"/>
              <a:t>5</a:t>
            </a:fld>
            <a:endParaRPr lang="en-US"/>
          </a:p>
        </p:txBody>
      </p:sp>
    </p:spTree>
    <p:extLst>
      <p:ext uri="{BB962C8B-B14F-4D97-AF65-F5344CB8AC3E}">
        <p14:creationId xmlns:p14="http://schemas.microsoft.com/office/powerpoint/2010/main" val="9259152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Reviewed by </a:t>
            </a:r>
            <a:r>
              <a:rPr lang="en-US" err="1"/>
              <a:t>IntWG</a:t>
            </a:r>
            <a:r>
              <a:rPr lang="en-US"/>
              <a:t> Mon24Jan22</a:t>
            </a:r>
          </a:p>
          <a:p>
            <a:endParaRPr lang="en-US">
              <a:cs typeface="Calibri"/>
            </a:endParaRPr>
          </a:p>
        </p:txBody>
      </p:sp>
      <p:sp>
        <p:nvSpPr>
          <p:cNvPr id="4" name="Slide Number Placeholder 3"/>
          <p:cNvSpPr>
            <a:spLocks noGrp="1"/>
          </p:cNvSpPr>
          <p:nvPr>
            <p:ph type="sldNum" sz="quarter" idx="5"/>
          </p:nvPr>
        </p:nvSpPr>
        <p:spPr/>
        <p:txBody>
          <a:bodyPr/>
          <a:lstStyle/>
          <a:p>
            <a:fld id="{710F407E-B14B-46D3-BE18-81729292D8B3}" type="slidenum">
              <a:rPr lang="en"/>
              <a:t>35</a:t>
            </a:fld>
            <a:endParaRPr lang="en-US"/>
          </a:p>
        </p:txBody>
      </p:sp>
    </p:spTree>
    <p:extLst>
      <p:ext uri="{BB962C8B-B14F-4D97-AF65-F5344CB8AC3E}">
        <p14:creationId xmlns:p14="http://schemas.microsoft.com/office/powerpoint/2010/main" val="10308986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Reviewed by </a:t>
            </a:r>
            <a:r>
              <a:rPr lang="en-US" err="1"/>
              <a:t>IntWG</a:t>
            </a:r>
            <a:r>
              <a:rPr lang="en-US"/>
              <a:t> Mon24Jan22</a:t>
            </a:r>
          </a:p>
          <a:p>
            <a:endParaRPr lang="en-US">
              <a:cs typeface="Calibri"/>
            </a:endParaRPr>
          </a:p>
        </p:txBody>
      </p:sp>
      <p:sp>
        <p:nvSpPr>
          <p:cNvPr id="4" name="Slide Number Placeholder 3"/>
          <p:cNvSpPr>
            <a:spLocks noGrp="1"/>
          </p:cNvSpPr>
          <p:nvPr>
            <p:ph type="sldNum" sz="quarter" idx="5"/>
          </p:nvPr>
        </p:nvSpPr>
        <p:spPr/>
        <p:txBody>
          <a:bodyPr/>
          <a:lstStyle/>
          <a:p>
            <a:fld id="{710F407E-B14B-46D3-BE18-81729292D8B3}" type="slidenum">
              <a:rPr lang="en"/>
              <a:t>36</a:t>
            </a:fld>
            <a:endParaRPr lang="en-US"/>
          </a:p>
        </p:txBody>
      </p:sp>
    </p:spTree>
    <p:extLst>
      <p:ext uri="{BB962C8B-B14F-4D97-AF65-F5344CB8AC3E}">
        <p14:creationId xmlns:p14="http://schemas.microsoft.com/office/powerpoint/2010/main" val="4255059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Reviewed by </a:t>
            </a:r>
            <a:r>
              <a:rPr lang="en-US" err="1"/>
              <a:t>IntWG</a:t>
            </a:r>
            <a:r>
              <a:rPr lang="en-US"/>
              <a:t> Mon24Jan22</a:t>
            </a:r>
          </a:p>
          <a:p>
            <a:endParaRPr lang="en-US">
              <a:cs typeface="Calibri"/>
            </a:endParaRPr>
          </a:p>
        </p:txBody>
      </p:sp>
      <p:sp>
        <p:nvSpPr>
          <p:cNvPr id="4" name="Slide Number Placeholder 3"/>
          <p:cNvSpPr>
            <a:spLocks noGrp="1"/>
          </p:cNvSpPr>
          <p:nvPr>
            <p:ph type="sldNum" sz="quarter" idx="5"/>
          </p:nvPr>
        </p:nvSpPr>
        <p:spPr/>
        <p:txBody>
          <a:bodyPr/>
          <a:lstStyle/>
          <a:p>
            <a:fld id="{710F407E-B14B-46D3-BE18-81729292D8B3}" type="slidenum">
              <a:rPr lang="en"/>
              <a:t>37</a:t>
            </a:fld>
            <a:endParaRPr lang="en-US"/>
          </a:p>
        </p:txBody>
      </p:sp>
    </p:spTree>
    <p:extLst>
      <p:ext uri="{BB962C8B-B14F-4D97-AF65-F5344CB8AC3E}">
        <p14:creationId xmlns:p14="http://schemas.microsoft.com/office/powerpoint/2010/main" val="1582686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Reviewed by </a:t>
            </a:r>
            <a:r>
              <a:rPr lang="en-US" err="1">
                <a:cs typeface="Calibri"/>
              </a:rPr>
              <a:t>IntWG</a:t>
            </a:r>
            <a:r>
              <a:rPr lang="en-US">
                <a:cs typeface="Calibri"/>
              </a:rPr>
              <a:t> Wed22Dec21</a:t>
            </a:r>
          </a:p>
          <a:p>
            <a:r>
              <a:rPr lang="en-US"/>
              <a:t>Reviewed by </a:t>
            </a:r>
            <a:r>
              <a:rPr lang="en-US" err="1"/>
              <a:t>IntAdwg</a:t>
            </a:r>
            <a:r>
              <a:rPr lang="en-US"/>
              <a:t> Sat8Jan22</a:t>
            </a:r>
            <a:endParaRPr lang="en-US">
              <a:cs typeface="Calibri"/>
            </a:endParaRPr>
          </a:p>
        </p:txBody>
      </p:sp>
      <p:sp>
        <p:nvSpPr>
          <p:cNvPr id="4" name="Slide Number Placeholder 3"/>
          <p:cNvSpPr>
            <a:spLocks noGrp="1"/>
          </p:cNvSpPr>
          <p:nvPr>
            <p:ph type="sldNum" sz="quarter" idx="5"/>
          </p:nvPr>
        </p:nvSpPr>
        <p:spPr/>
        <p:txBody>
          <a:bodyPr/>
          <a:lstStyle/>
          <a:p>
            <a:fld id="{710F407E-B14B-46D3-BE18-81729292D8B3}" type="slidenum">
              <a:rPr lang="en"/>
              <a:t>40</a:t>
            </a:fld>
            <a:endParaRPr lang="en-US"/>
          </a:p>
        </p:txBody>
      </p:sp>
    </p:spTree>
    <p:extLst>
      <p:ext uri="{BB962C8B-B14F-4D97-AF65-F5344CB8AC3E}">
        <p14:creationId xmlns:p14="http://schemas.microsoft.com/office/powerpoint/2010/main" val="29666023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Reviewed by </a:t>
            </a:r>
            <a:r>
              <a:rPr lang="en-US" err="1"/>
              <a:t>IntWG</a:t>
            </a:r>
            <a:r>
              <a:rPr lang="en-US"/>
              <a:t> Wed22Dec21</a:t>
            </a:r>
          </a:p>
          <a:p>
            <a:r>
              <a:rPr lang="en-US"/>
              <a:t>Reviewed by IntAdwg Sat8Jan22</a:t>
            </a:r>
          </a:p>
        </p:txBody>
      </p:sp>
      <p:sp>
        <p:nvSpPr>
          <p:cNvPr id="4" name="Slide Number Placeholder 3"/>
          <p:cNvSpPr>
            <a:spLocks noGrp="1"/>
          </p:cNvSpPr>
          <p:nvPr>
            <p:ph type="sldNum" sz="quarter" idx="5"/>
          </p:nvPr>
        </p:nvSpPr>
        <p:spPr/>
        <p:txBody>
          <a:bodyPr/>
          <a:lstStyle/>
          <a:p>
            <a:fld id="{710F407E-B14B-46D3-BE18-81729292D8B3}" type="slidenum">
              <a:rPr lang="en"/>
              <a:t>41</a:t>
            </a:fld>
            <a:endParaRPr lang="en-US"/>
          </a:p>
        </p:txBody>
      </p:sp>
    </p:spTree>
    <p:extLst>
      <p:ext uri="{BB962C8B-B14F-4D97-AF65-F5344CB8AC3E}">
        <p14:creationId xmlns:p14="http://schemas.microsoft.com/office/powerpoint/2010/main" val="14011122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Reviewed by </a:t>
            </a:r>
            <a:r>
              <a:rPr lang="en-US" err="1"/>
              <a:t>IntWG</a:t>
            </a:r>
            <a:r>
              <a:rPr lang="en-US"/>
              <a:t> Wed22Dec21</a:t>
            </a:r>
          </a:p>
          <a:p>
            <a:r>
              <a:rPr lang="en-US"/>
              <a:t>Reviewed by </a:t>
            </a:r>
            <a:r>
              <a:rPr lang="en-US" err="1"/>
              <a:t>IntAdwg</a:t>
            </a:r>
            <a:r>
              <a:rPr lang="en-US"/>
              <a:t> Sat8Jan22</a:t>
            </a:r>
          </a:p>
        </p:txBody>
      </p:sp>
      <p:sp>
        <p:nvSpPr>
          <p:cNvPr id="4" name="Slide Number Placeholder 3"/>
          <p:cNvSpPr>
            <a:spLocks noGrp="1"/>
          </p:cNvSpPr>
          <p:nvPr>
            <p:ph type="sldNum" sz="quarter" idx="5"/>
          </p:nvPr>
        </p:nvSpPr>
        <p:spPr/>
        <p:txBody>
          <a:bodyPr/>
          <a:lstStyle/>
          <a:p>
            <a:fld id="{710F407E-B14B-46D3-BE18-81729292D8B3}" type="slidenum">
              <a:rPr lang="en"/>
              <a:t>42</a:t>
            </a:fld>
            <a:endParaRPr lang="en-US"/>
          </a:p>
        </p:txBody>
      </p:sp>
    </p:spTree>
    <p:extLst>
      <p:ext uri="{BB962C8B-B14F-4D97-AF65-F5344CB8AC3E}">
        <p14:creationId xmlns:p14="http://schemas.microsoft.com/office/powerpoint/2010/main" val="10099938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Reviewed by </a:t>
            </a:r>
            <a:r>
              <a:rPr lang="en-US" err="1"/>
              <a:t>IntWG</a:t>
            </a:r>
            <a:r>
              <a:rPr lang="en-US"/>
              <a:t> Wed22Dec21</a:t>
            </a:r>
          </a:p>
          <a:p>
            <a:r>
              <a:rPr lang="en-US"/>
              <a:t>Reviewed by IntAdwg Sat8Jan22</a:t>
            </a:r>
          </a:p>
        </p:txBody>
      </p:sp>
      <p:sp>
        <p:nvSpPr>
          <p:cNvPr id="4" name="Slide Number Placeholder 3"/>
          <p:cNvSpPr>
            <a:spLocks noGrp="1"/>
          </p:cNvSpPr>
          <p:nvPr>
            <p:ph type="sldNum" sz="quarter" idx="5"/>
          </p:nvPr>
        </p:nvSpPr>
        <p:spPr/>
        <p:txBody>
          <a:bodyPr/>
          <a:lstStyle/>
          <a:p>
            <a:fld id="{710F407E-B14B-46D3-BE18-81729292D8B3}" type="slidenum">
              <a:rPr lang="en"/>
              <a:t>44</a:t>
            </a:fld>
            <a:endParaRPr lang="en-US"/>
          </a:p>
        </p:txBody>
      </p:sp>
    </p:spTree>
    <p:extLst>
      <p:ext uri="{BB962C8B-B14F-4D97-AF65-F5344CB8AC3E}">
        <p14:creationId xmlns:p14="http://schemas.microsoft.com/office/powerpoint/2010/main" val="36282606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Reviewed by </a:t>
            </a:r>
            <a:r>
              <a:rPr lang="en-US" err="1"/>
              <a:t>IntWG</a:t>
            </a:r>
            <a:r>
              <a:rPr lang="en-US"/>
              <a:t> Wed22Dec21</a:t>
            </a:r>
          </a:p>
          <a:p>
            <a:r>
              <a:rPr lang="en-US"/>
              <a:t>Reviewed by </a:t>
            </a:r>
            <a:r>
              <a:rPr lang="en-US" err="1"/>
              <a:t>IntAdwg</a:t>
            </a:r>
            <a:r>
              <a:rPr lang="en-US"/>
              <a:t> Sat8Jan22</a:t>
            </a:r>
          </a:p>
        </p:txBody>
      </p:sp>
      <p:sp>
        <p:nvSpPr>
          <p:cNvPr id="4" name="Slide Number Placeholder 3"/>
          <p:cNvSpPr>
            <a:spLocks noGrp="1"/>
          </p:cNvSpPr>
          <p:nvPr>
            <p:ph type="sldNum" sz="quarter" idx="5"/>
          </p:nvPr>
        </p:nvSpPr>
        <p:spPr/>
        <p:txBody>
          <a:bodyPr/>
          <a:lstStyle/>
          <a:p>
            <a:fld id="{710F407E-B14B-46D3-BE18-81729292D8B3}" type="slidenum">
              <a:rPr lang="en"/>
              <a:t>49</a:t>
            </a:fld>
            <a:endParaRPr lang="en-US"/>
          </a:p>
        </p:txBody>
      </p:sp>
    </p:spTree>
    <p:extLst>
      <p:ext uri="{BB962C8B-B14F-4D97-AF65-F5344CB8AC3E}">
        <p14:creationId xmlns:p14="http://schemas.microsoft.com/office/powerpoint/2010/main" val="37531274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Reviewed by </a:t>
            </a:r>
            <a:r>
              <a:rPr lang="en-US" err="1"/>
              <a:t>IntWG</a:t>
            </a:r>
            <a:r>
              <a:rPr lang="en-US"/>
              <a:t> Wed22Dec21</a:t>
            </a:r>
          </a:p>
          <a:p>
            <a:r>
              <a:rPr lang="en-US"/>
              <a:t>Reviewed by IntAdwg Sat8Jan22</a:t>
            </a:r>
          </a:p>
        </p:txBody>
      </p:sp>
      <p:sp>
        <p:nvSpPr>
          <p:cNvPr id="4" name="Slide Number Placeholder 3"/>
          <p:cNvSpPr>
            <a:spLocks noGrp="1"/>
          </p:cNvSpPr>
          <p:nvPr>
            <p:ph type="sldNum" sz="quarter" idx="5"/>
          </p:nvPr>
        </p:nvSpPr>
        <p:spPr/>
        <p:txBody>
          <a:bodyPr/>
          <a:lstStyle/>
          <a:p>
            <a:fld id="{710F407E-B14B-46D3-BE18-81729292D8B3}" type="slidenum">
              <a:rPr lang="en"/>
              <a:t>51</a:t>
            </a:fld>
            <a:endParaRPr lang="en-US"/>
          </a:p>
        </p:txBody>
      </p:sp>
    </p:spTree>
    <p:extLst>
      <p:ext uri="{BB962C8B-B14F-4D97-AF65-F5344CB8AC3E}">
        <p14:creationId xmlns:p14="http://schemas.microsoft.com/office/powerpoint/2010/main" val="298567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Reviewed by </a:t>
            </a:r>
            <a:r>
              <a:rPr lang="en-US" err="1"/>
              <a:t>IntWG</a:t>
            </a:r>
            <a:r>
              <a:rPr lang="en-US"/>
              <a:t> Wed22Dec21</a:t>
            </a:r>
          </a:p>
          <a:p>
            <a:endParaRPr lang="en-US">
              <a:cs typeface="Calibri"/>
            </a:endParaRPr>
          </a:p>
        </p:txBody>
      </p:sp>
      <p:sp>
        <p:nvSpPr>
          <p:cNvPr id="4" name="Slide Number Placeholder 3"/>
          <p:cNvSpPr>
            <a:spLocks noGrp="1"/>
          </p:cNvSpPr>
          <p:nvPr>
            <p:ph type="sldNum" sz="quarter" idx="5"/>
          </p:nvPr>
        </p:nvSpPr>
        <p:spPr/>
        <p:txBody>
          <a:bodyPr/>
          <a:lstStyle/>
          <a:p>
            <a:fld id="{710F407E-B14B-46D3-BE18-81729292D8B3}" type="slidenum">
              <a:rPr lang="en"/>
              <a:t>6</a:t>
            </a:fld>
            <a:endParaRPr lang="en-US"/>
          </a:p>
        </p:txBody>
      </p:sp>
    </p:spTree>
    <p:extLst>
      <p:ext uri="{BB962C8B-B14F-4D97-AF65-F5344CB8AC3E}">
        <p14:creationId xmlns:p14="http://schemas.microsoft.com/office/powerpoint/2010/main" val="1083854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Reviewed by </a:t>
            </a:r>
            <a:r>
              <a:rPr lang="en-US" err="1"/>
              <a:t>IntWG</a:t>
            </a:r>
            <a:r>
              <a:rPr lang="en-US"/>
              <a:t> Wed22Dec21</a:t>
            </a:r>
          </a:p>
          <a:p>
            <a:endParaRPr lang="en-US">
              <a:cs typeface="Calibri"/>
            </a:endParaRPr>
          </a:p>
        </p:txBody>
      </p:sp>
      <p:sp>
        <p:nvSpPr>
          <p:cNvPr id="4" name="Slide Number Placeholder 3"/>
          <p:cNvSpPr>
            <a:spLocks noGrp="1"/>
          </p:cNvSpPr>
          <p:nvPr>
            <p:ph type="sldNum" sz="quarter" idx="5"/>
          </p:nvPr>
        </p:nvSpPr>
        <p:spPr/>
        <p:txBody>
          <a:bodyPr/>
          <a:lstStyle/>
          <a:p>
            <a:fld id="{710F407E-B14B-46D3-BE18-81729292D8B3}" type="slidenum">
              <a:rPr lang="en"/>
              <a:t>7</a:t>
            </a:fld>
            <a:endParaRPr lang="en-US"/>
          </a:p>
        </p:txBody>
      </p:sp>
    </p:spTree>
    <p:extLst>
      <p:ext uri="{BB962C8B-B14F-4D97-AF65-F5344CB8AC3E}">
        <p14:creationId xmlns:p14="http://schemas.microsoft.com/office/powerpoint/2010/main" val="2118846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Reviewed by </a:t>
            </a:r>
            <a:r>
              <a:rPr lang="en-US" err="1"/>
              <a:t>IntWG</a:t>
            </a:r>
            <a:r>
              <a:rPr lang="en-US"/>
              <a:t> Wed22Dec21</a:t>
            </a:r>
          </a:p>
          <a:p>
            <a:endParaRPr lang="en-US">
              <a:cs typeface="Calibri"/>
            </a:endParaRPr>
          </a:p>
        </p:txBody>
      </p:sp>
      <p:sp>
        <p:nvSpPr>
          <p:cNvPr id="4" name="Slide Number Placeholder 3"/>
          <p:cNvSpPr>
            <a:spLocks noGrp="1"/>
          </p:cNvSpPr>
          <p:nvPr>
            <p:ph type="sldNum" sz="quarter" idx="5"/>
          </p:nvPr>
        </p:nvSpPr>
        <p:spPr/>
        <p:txBody>
          <a:bodyPr/>
          <a:lstStyle/>
          <a:p>
            <a:fld id="{710F407E-B14B-46D3-BE18-81729292D8B3}" type="slidenum">
              <a:rPr lang="en"/>
              <a:t>8</a:t>
            </a:fld>
            <a:endParaRPr lang="en-US"/>
          </a:p>
        </p:txBody>
      </p:sp>
    </p:spTree>
    <p:extLst>
      <p:ext uri="{BB962C8B-B14F-4D97-AF65-F5344CB8AC3E}">
        <p14:creationId xmlns:p14="http://schemas.microsoft.com/office/powerpoint/2010/main" val="2434640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Reviewed by </a:t>
            </a:r>
            <a:r>
              <a:rPr lang="en-US" err="1">
                <a:cs typeface="Calibri"/>
              </a:rPr>
              <a:t>IntAdvWG</a:t>
            </a:r>
            <a:r>
              <a:rPr lang="en-US">
                <a:cs typeface="Calibri"/>
              </a:rPr>
              <a:t> Sat22Jan22</a:t>
            </a:r>
          </a:p>
          <a:p>
            <a:r>
              <a:rPr lang="en-US">
                <a:cs typeface="Calibri"/>
              </a:rPr>
              <a:t>Reviewed by </a:t>
            </a:r>
            <a:r>
              <a:rPr lang="en-US" err="1">
                <a:cs typeface="Calibri"/>
              </a:rPr>
              <a:t>IntWG</a:t>
            </a:r>
            <a:r>
              <a:rPr lang="en-US">
                <a:cs typeface="Calibri"/>
              </a:rPr>
              <a:t> Mon24Jan22</a:t>
            </a:r>
          </a:p>
        </p:txBody>
      </p:sp>
      <p:sp>
        <p:nvSpPr>
          <p:cNvPr id="4" name="Slide Number Placeholder 3"/>
          <p:cNvSpPr>
            <a:spLocks noGrp="1"/>
          </p:cNvSpPr>
          <p:nvPr>
            <p:ph type="sldNum" sz="quarter" idx="5"/>
          </p:nvPr>
        </p:nvSpPr>
        <p:spPr/>
        <p:txBody>
          <a:bodyPr/>
          <a:lstStyle/>
          <a:p>
            <a:fld id="{710F407E-B14B-46D3-BE18-81729292D8B3}" type="slidenum">
              <a:rPr lang="en"/>
              <a:t>11</a:t>
            </a:fld>
            <a:endParaRPr lang="en-US"/>
          </a:p>
        </p:txBody>
      </p:sp>
    </p:spTree>
    <p:extLst>
      <p:ext uri="{BB962C8B-B14F-4D97-AF65-F5344CB8AC3E}">
        <p14:creationId xmlns:p14="http://schemas.microsoft.com/office/powerpoint/2010/main" val="2036024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Reviewed by </a:t>
            </a:r>
            <a:r>
              <a:rPr lang="en-US" err="1"/>
              <a:t>IntWG</a:t>
            </a:r>
            <a:r>
              <a:rPr lang="en-US"/>
              <a:t> Mon24Jan22</a:t>
            </a:r>
          </a:p>
          <a:p>
            <a:endParaRPr lang="en-US">
              <a:cs typeface="Calibri"/>
            </a:endParaRPr>
          </a:p>
        </p:txBody>
      </p:sp>
      <p:sp>
        <p:nvSpPr>
          <p:cNvPr id="4" name="Slide Number Placeholder 3"/>
          <p:cNvSpPr>
            <a:spLocks noGrp="1"/>
          </p:cNvSpPr>
          <p:nvPr>
            <p:ph type="sldNum" sz="quarter" idx="5"/>
          </p:nvPr>
        </p:nvSpPr>
        <p:spPr/>
        <p:txBody>
          <a:bodyPr/>
          <a:lstStyle/>
          <a:p>
            <a:fld id="{710F407E-B14B-46D3-BE18-81729292D8B3}" type="slidenum">
              <a:rPr lang="en"/>
              <a:t>12</a:t>
            </a:fld>
            <a:endParaRPr lang="en-US"/>
          </a:p>
        </p:txBody>
      </p:sp>
    </p:spTree>
    <p:extLst>
      <p:ext uri="{BB962C8B-B14F-4D97-AF65-F5344CB8AC3E}">
        <p14:creationId xmlns:p14="http://schemas.microsoft.com/office/powerpoint/2010/main" val="337588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Reviewed by </a:t>
            </a:r>
            <a:r>
              <a:rPr lang="en-US" err="1"/>
              <a:t>IntWG</a:t>
            </a:r>
            <a:r>
              <a:rPr lang="en-US"/>
              <a:t> Wed22Dec21</a:t>
            </a:r>
          </a:p>
          <a:p>
            <a:endParaRPr lang="en-US">
              <a:cs typeface="Calibri"/>
            </a:endParaRPr>
          </a:p>
        </p:txBody>
      </p:sp>
      <p:sp>
        <p:nvSpPr>
          <p:cNvPr id="4" name="Slide Number Placeholder 3"/>
          <p:cNvSpPr>
            <a:spLocks noGrp="1"/>
          </p:cNvSpPr>
          <p:nvPr>
            <p:ph type="sldNum" sz="quarter" idx="5"/>
          </p:nvPr>
        </p:nvSpPr>
        <p:spPr/>
        <p:txBody>
          <a:bodyPr/>
          <a:lstStyle/>
          <a:p>
            <a:fld id="{710F407E-B14B-46D3-BE18-81729292D8B3}" type="slidenum">
              <a:rPr lang="en"/>
              <a:t>13</a:t>
            </a:fld>
            <a:endParaRPr lang="en-US"/>
          </a:p>
        </p:txBody>
      </p:sp>
    </p:spTree>
    <p:extLst>
      <p:ext uri="{BB962C8B-B14F-4D97-AF65-F5344CB8AC3E}">
        <p14:creationId xmlns:p14="http://schemas.microsoft.com/office/powerpoint/2010/main" val="3526624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image should be update (</a:t>
            </a:r>
            <a:r>
              <a:rPr lang="en-US"/>
              <a:t>Reviewed by </a:t>
            </a:r>
            <a:r>
              <a:rPr lang="en-US" err="1"/>
              <a:t>IntWG</a:t>
            </a:r>
            <a:r>
              <a:rPr lang="en-US"/>
              <a:t> Wed22Dec21</a:t>
            </a:r>
            <a:r>
              <a:rPr lang="en-US">
                <a:cs typeface="Calibri"/>
              </a:rPr>
              <a:t>)</a:t>
            </a:r>
          </a:p>
          <a:p>
            <a:r>
              <a:rPr lang="en-US">
                <a:cs typeface="Calibri"/>
              </a:rPr>
              <a:t>Chenxi will join in the MIAB around Jan 21, 2022 (</a:t>
            </a:r>
            <a:r>
              <a:rPr lang="en-US"/>
              <a:t>Reviewed by </a:t>
            </a:r>
            <a:r>
              <a:rPr lang="en-US" err="1"/>
              <a:t>IntWG</a:t>
            </a:r>
            <a:r>
              <a:rPr lang="en-US"/>
              <a:t> Wed12Jan22</a:t>
            </a:r>
            <a:r>
              <a:rPr lang="en-US">
                <a:cs typeface="Calibri"/>
              </a:rPr>
              <a:t>)</a:t>
            </a:r>
          </a:p>
          <a:p>
            <a:r>
              <a:rPr lang="en-US">
                <a:cs typeface="Calibri"/>
              </a:rPr>
              <a:t>Revise Sadie's name (</a:t>
            </a:r>
            <a:r>
              <a:rPr lang="en-US"/>
              <a:t>Reviewed by </a:t>
            </a:r>
            <a:r>
              <a:rPr lang="en-US" err="1"/>
              <a:t>IntWG</a:t>
            </a:r>
            <a:r>
              <a:rPr lang="en-US"/>
              <a:t> Mon24Jan22)</a:t>
            </a:r>
          </a:p>
        </p:txBody>
      </p:sp>
      <p:sp>
        <p:nvSpPr>
          <p:cNvPr id="4" name="Slide Number Placeholder 3"/>
          <p:cNvSpPr>
            <a:spLocks noGrp="1"/>
          </p:cNvSpPr>
          <p:nvPr>
            <p:ph type="sldNum" sz="quarter" idx="5"/>
          </p:nvPr>
        </p:nvSpPr>
        <p:spPr/>
        <p:txBody>
          <a:bodyPr/>
          <a:lstStyle/>
          <a:p>
            <a:fld id="{710F407E-B14B-46D3-BE18-81729292D8B3}" type="slidenum">
              <a:rPr lang="en"/>
              <a:t>14</a:t>
            </a:fld>
            <a:endParaRPr lang="en-US"/>
          </a:p>
        </p:txBody>
      </p:sp>
    </p:spTree>
    <p:extLst>
      <p:ext uri="{BB962C8B-B14F-4D97-AF65-F5344CB8AC3E}">
        <p14:creationId xmlns:p14="http://schemas.microsoft.com/office/powerpoint/2010/main" val="1839493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dirty="0"/>
              <a:pPr/>
              <a:t>5/11/2023</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5/11/2023</a:t>
            </a:fld>
            <a:endParaRPr lang="en-US"/>
          </a:p>
        </p:txBody>
      </p:sp>
      <p:sp>
        <p:nvSpPr>
          <p:cNvPr id="5" name="Footer Placeholder 4"/>
          <p:cNvSpPr>
            <a:spLocks noGrp="1"/>
          </p:cNvSpPr>
          <p:nvPr>
            <p:ph type="ftr" sz="quarter" idx="11"/>
          </p:nvPr>
        </p:nvSpPr>
        <p:spPr>
          <a:xfrm>
            <a:off x="804672" y="6227064"/>
            <a:ext cx="10588752" cy="320040"/>
          </a:xfrm>
        </p:spPr>
        <p:txBody>
          <a:body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B7C02-ACBE-47F5-AADC-4249175A2A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D12526-364F-4863-8B64-F6D756C980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8B238C-0378-4DED-BF03-D518E5A2C1CF}"/>
              </a:ext>
            </a:extLst>
          </p:cNvPr>
          <p:cNvSpPr>
            <a:spLocks noGrp="1"/>
          </p:cNvSpPr>
          <p:nvPr>
            <p:ph type="dt" sz="half" idx="10"/>
          </p:nvPr>
        </p:nvSpPr>
        <p:spPr/>
        <p:txBody>
          <a:bodyPr/>
          <a:lstStyle/>
          <a:p>
            <a:fld id="{94D6099F-F608-4EFA-92AB-DB750B16A48E}" type="datetime1">
              <a:rPr lang="en-US" smtClean="0"/>
              <a:t>5/11/2023</a:t>
            </a:fld>
            <a:endParaRPr lang="en-US"/>
          </a:p>
        </p:txBody>
      </p:sp>
      <p:sp>
        <p:nvSpPr>
          <p:cNvPr id="5" name="Footer Placeholder 4">
            <a:extLst>
              <a:ext uri="{FF2B5EF4-FFF2-40B4-BE49-F238E27FC236}">
                <a16:creationId xmlns:a16="http://schemas.microsoft.com/office/drawing/2014/main" id="{353BFF4E-C928-45A0-A7BD-FB7697831C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2DB728-4FC3-4B6E-8675-1FDE55DDA84A}"/>
              </a:ext>
            </a:extLst>
          </p:cNvPr>
          <p:cNvSpPr>
            <a:spLocks noGrp="1"/>
          </p:cNvSpPr>
          <p:nvPr>
            <p:ph type="sldNum" sz="quarter" idx="12"/>
          </p:nvPr>
        </p:nvSpPr>
        <p:spPr/>
        <p:txBody>
          <a:bodyPr/>
          <a:lstStyle/>
          <a:p>
            <a:fld id="{CB2CE5FD-A7FA-4D89-8831-BC73CA3BBC85}" type="slidenum">
              <a:rPr lang="en-US" smtClean="0"/>
              <a:t>‹#›</a:t>
            </a:fld>
            <a:endParaRPr lang="en-US"/>
          </a:p>
        </p:txBody>
      </p:sp>
    </p:spTree>
    <p:extLst>
      <p:ext uri="{BB962C8B-B14F-4D97-AF65-F5344CB8AC3E}">
        <p14:creationId xmlns:p14="http://schemas.microsoft.com/office/powerpoint/2010/main" val="32259854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21118-5120-4163-8F71-AFA5CFBFC4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E2F94D-E1AF-47C8-9755-9AE8C97BBC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290C37-E056-4226-966B-DE0CFAA2DA24}"/>
              </a:ext>
            </a:extLst>
          </p:cNvPr>
          <p:cNvSpPr>
            <a:spLocks noGrp="1"/>
          </p:cNvSpPr>
          <p:nvPr>
            <p:ph type="dt" sz="half" idx="10"/>
          </p:nvPr>
        </p:nvSpPr>
        <p:spPr/>
        <p:txBody>
          <a:bodyPr/>
          <a:lstStyle/>
          <a:p>
            <a:fld id="{8171A645-C5FD-487B-AEFA-E2320D7C82E9}" type="datetime1">
              <a:rPr lang="en-US" smtClean="0"/>
              <a:t>5/11/2023</a:t>
            </a:fld>
            <a:endParaRPr lang="en-US"/>
          </a:p>
        </p:txBody>
      </p:sp>
      <p:sp>
        <p:nvSpPr>
          <p:cNvPr id="5" name="Footer Placeholder 4">
            <a:extLst>
              <a:ext uri="{FF2B5EF4-FFF2-40B4-BE49-F238E27FC236}">
                <a16:creationId xmlns:a16="http://schemas.microsoft.com/office/drawing/2014/main" id="{D4FBB972-8811-4340-8908-73E2A360CB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E85271-F794-47A2-85DB-50EDF2AFB1BF}"/>
              </a:ext>
            </a:extLst>
          </p:cNvPr>
          <p:cNvSpPr>
            <a:spLocks noGrp="1"/>
          </p:cNvSpPr>
          <p:nvPr>
            <p:ph type="sldNum" sz="quarter" idx="12"/>
          </p:nvPr>
        </p:nvSpPr>
        <p:spPr/>
        <p:txBody>
          <a:bodyPr/>
          <a:lstStyle/>
          <a:p>
            <a:fld id="{CB2CE5FD-A7FA-4D89-8831-BC73CA3BBC85}" type="slidenum">
              <a:rPr lang="en-US" smtClean="0"/>
              <a:t>‹#›</a:t>
            </a:fld>
            <a:endParaRPr lang="en-US"/>
          </a:p>
        </p:txBody>
      </p:sp>
    </p:spTree>
    <p:extLst>
      <p:ext uri="{BB962C8B-B14F-4D97-AF65-F5344CB8AC3E}">
        <p14:creationId xmlns:p14="http://schemas.microsoft.com/office/powerpoint/2010/main" val="42557739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E6CAF-4FA4-4B40-AF26-23AF8D8DE7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7640F6-2248-4EEC-8295-A329304D84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E38C40-DC62-4ABB-8AFA-2273904F344A}"/>
              </a:ext>
            </a:extLst>
          </p:cNvPr>
          <p:cNvSpPr>
            <a:spLocks noGrp="1"/>
          </p:cNvSpPr>
          <p:nvPr>
            <p:ph type="dt" sz="half" idx="10"/>
          </p:nvPr>
        </p:nvSpPr>
        <p:spPr/>
        <p:txBody>
          <a:bodyPr/>
          <a:lstStyle/>
          <a:p>
            <a:fld id="{31457145-17F4-4EE8-BE81-615589FBFC2D}" type="datetime1">
              <a:rPr lang="en-US" smtClean="0"/>
              <a:t>5/11/2023</a:t>
            </a:fld>
            <a:endParaRPr lang="en-US"/>
          </a:p>
        </p:txBody>
      </p:sp>
      <p:sp>
        <p:nvSpPr>
          <p:cNvPr id="5" name="Footer Placeholder 4">
            <a:extLst>
              <a:ext uri="{FF2B5EF4-FFF2-40B4-BE49-F238E27FC236}">
                <a16:creationId xmlns:a16="http://schemas.microsoft.com/office/drawing/2014/main" id="{24031BD7-3AFE-48A5-8119-5CB1D57163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4BB675-64B8-4E85-8215-5D66925AB723}"/>
              </a:ext>
            </a:extLst>
          </p:cNvPr>
          <p:cNvSpPr>
            <a:spLocks noGrp="1"/>
          </p:cNvSpPr>
          <p:nvPr>
            <p:ph type="sldNum" sz="quarter" idx="12"/>
          </p:nvPr>
        </p:nvSpPr>
        <p:spPr/>
        <p:txBody>
          <a:bodyPr/>
          <a:lstStyle/>
          <a:p>
            <a:fld id="{CB2CE5FD-A7FA-4D89-8831-BC73CA3BBC85}" type="slidenum">
              <a:rPr lang="en-US" smtClean="0"/>
              <a:t>‹#›</a:t>
            </a:fld>
            <a:endParaRPr lang="en-US"/>
          </a:p>
        </p:txBody>
      </p:sp>
    </p:spTree>
    <p:extLst>
      <p:ext uri="{BB962C8B-B14F-4D97-AF65-F5344CB8AC3E}">
        <p14:creationId xmlns:p14="http://schemas.microsoft.com/office/powerpoint/2010/main" val="1103820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3EFD7-89C1-4841-B244-BB89DC1270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9BAA84-5109-4BFD-83AC-02CC45D972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9FD611-F9FE-4F15-96E2-EF7BB14F89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0529B6-7534-4DFB-B775-CB773574137A}"/>
              </a:ext>
            </a:extLst>
          </p:cNvPr>
          <p:cNvSpPr>
            <a:spLocks noGrp="1"/>
          </p:cNvSpPr>
          <p:nvPr>
            <p:ph type="dt" sz="half" idx="10"/>
          </p:nvPr>
        </p:nvSpPr>
        <p:spPr/>
        <p:txBody>
          <a:bodyPr/>
          <a:lstStyle/>
          <a:p>
            <a:fld id="{305623D8-31A4-47BB-B203-D00B3DE2A786}" type="datetime1">
              <a:rPr lang="en-US" smtClean="0"/>
              <a:t>5/11/2023</a:t>
            </a:fld>
            <a:endParaRPr lang="en-US"/>
          </a:p>
        </p:txBody>
      </p:sp>
      <p:sp>
        <p:nvSpPr>
          <p:cNvPr id="6" name="Footer Placeholder 5">
            <a:extLst>
              <a:ext uri="{FF2B5EF4-FFF2-40B4-BE49-F238E27FC236}">
                <a16:creationId xmlns:a16="http://schemas.microsoft.com/office/drawing/2014/main" id="{BA35BA0E-C58F-4CB0-91B3-FA618E8A97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835AA6-96D6-483B-991B-3BF37415CFCA}"/>
              </a:ext>
            </a:extLst>
          </p:cNvPr>
          <p:cNvSpPr>
            <a:spLocks noGrp="1"/>
          </p:cNvSpPr>
          <p:nvPr>
            <p:ph type="sldNum" sz="quarter" idx="12"/>
          </p:nvPr>
        </p:nvSpPr>
        <p:spPr/>
        <p:txBody>
          <a:bodyPr/>
          <a:lstStyle/>
          <a:p>
            <a:fld id="{CB2CE5FD-A7FA-4D89-8831-BC73CA3BBC85}" type="slidenum">
              <a:rPr lang="en-US" smtClean="0"/>
              <a:t>‹#›</a:t>
            </a:fld>
            <a:endParaRPr lang="en-US"/>
          </a:p>
        </p:txBody>
      </p:sp>
    </p:spTree>
    <p:extLst>
      <p:ext uri="{BB962C8B-B14F-4D97-AF65-F5344CB8AC3E}">
        <p14:creationId xmlns:p14="http://schemas.microsoft.com/office/powerpoint/2010/main" val="713048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6383A-BAF6-42BF-AE56-99AB22A5EF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4D1CA9-D9FC-4279-822E-1541D9723E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EE63A9-58CE-43E3-99BD-BA830B4D06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972031-3B52-4C91-A1B6-BEA46B34EA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CD5C98-2731-47B2-A564-087B50143C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47EDD9-03CB-4098-8C2F-772682F6B6FB}"/>
              </a:ext>
            </a:extLst>
          </p:cNvPr>
          <p:cNvSpPr>
            <a:spLocks noGrp="1"/>
          </p:cNvSpPr>
          <p:nvPr>
            <p:ph type="dt" sz="half" idx="10"/>
          </p:nvPr>
        </p:nvSpPr>
        <p:spPr/>
        <p:txBody>
          <a:bodyPr/>
          <a:lstStyle/>
          <a:p>
            <a:fld id="{F2229A41-00CC-4D06-A9AB-CF8DA21459E2}" type="datetime1">
              <a:rPr lang="en-US" smtClean="0"/>
              <a:t>5/11/2023</a:t>
            </a:fld>
            <a:endParaRPr lang="en-US"/>
          </a:p>
        </p:txBody>
      </p:sp>
      <p:sp>
        <p:nvSpPr>
          <p:cNvPr id="8" name="Footer Placeholder 7">
            <a:extLst>
              <a:ext uri="{FF2B5EF4-FFF2-40B4-BE49-F238E27FC236}">
                <a16:creationId xmlns:a16="http://schemas.microsoft.com/office/drawing/2014/main" id="{99F4AF1F-5A60-462E-BCCA-A10C499C78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2D6034-CF20-499B-8F3B-70276F5B64C1}"/>
              </a:ext>
            </a:extLst>
          </p:cNvPr>
          <p:cNvSpPr>
            <a:spLocks noGrp="1"/>
          </p:cNvSpPr>
          <p:nvPr>
            <p:ph type="sldNum" sz="quarter" idx="12"/>
          </p:nvPr>
        </p:nvSpPr>
        <p:spPr/>
        <p:txBody>
          <a:bodyPr/>
          <a:lstStyle/>
          <a:p>
            <a:fld id="{CB2CE5FD-A7FA-4D89-8831-BC73CA3BBC85}" type="slidenum">
              <a:rPr lang="en-US" smtClean="0"/>
              <a:t>‹#›</a:t>
            </a:fld>
            <a:endParaRPr lang="en-US"/>
          </a:p>
        </p:txBody>
      </p:sp>
    </p:spTree>
    <p:extLst>
      <p:ext uri="{BB962C8B-B14F-4D97-AF65-F5344CB8AC3E}">
        <p14:creationId xmlns:p14="http://schemas.microsoft.com/office/powerpoint/2010/main" val="29610108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01CD5-9D35-4DBA-B8EC-CAA341D0F3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DD1D76-8A52-408F-841D-A86527087C59}"/>
              </a:ext>
            </a:extLst>
          </p:cNvPr>
          <p:cNvSpPr>
            <a:spLocks noGrp="1"/>
          </p:cNvSpPr>
          <p:nvPr>
            <p:ph type="dt" sz="half" idx="10"/>
          </p:nvPr>
        </p:nvSpPr>
        <p:spPr/>
        <p:txBody>
          <a:bodyPr/>
          <a:lstStyle/>
          <a:p>
            <a:fld id="{3D82B85B-8171-4F5E-8549-74C6926CE894}" type="datetime1">
              <a:rPr lang="en-US" smtClean="0"/>
              <a:t>5/11/2023</a:t>
            </a:fld>
            <a:endParaRPr lang="en-US"/>
          </a:p>
        </p:txBody>
      </p:sp>
      <p:sp>
        <p:nvSpPr>
          <p:cNvPr id="4" name="Footer Placeholder 3">
            <a:extLst>
              <a:ext uri="{FF2B5EF4-FFF2-40B4-BE49-F238E27FC236}">
                <a16:creationId xmlns:a16="http://schemas.microsoft.com/office/drawing/2014/main" id="{CE0BBC4F-92C7-45E7-A1B9-5E67EFE286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6933BA-BA2D-4873-A99C-59478430EC95}"/>
              </a:ext>
            </a:extLst>
          </p:cNvPr>
          <p:cNvSpPr>
            <a:spLocks noGrp="1"/>
          </p:cNvSpPr>
          <p:nvPr>
            <p:ph type="sldNum" sz="quarter" idx="12"/>
          </p:nvPr>
        </p:nvSpPr>
        <p:spPr/>
        <p:txBody>
          <a:bodyPr/>
          <a:lstStyle/>
          <a:p>
            <a:fld id="{CB2CE5FD-A7FA-4D89-8831-BC73CA3BBC85}" type="slidenum">
              <a:rPr lang="en-US" smtClean="0"/>
              <a:t>‹#›</a:t>
            </a:fld>
            <a:endParaRPr lang="en-US"/>
          </a:p>
        </p:txBody>
      </p:sp>
    </p:spTree>
    <p:extLst>
      <p:ext uri="{BB962C8B-B14F-4D97-AF65-F5344CB8AC3E}">
        <p14:creationId xmlns:p14="http://schemas.microsoft.com/office/powerpoint/2010/main" val="3728204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2FBF9B-12AD-4398-833D-5D4CD64D8A64}"/>
              </a:ext>
            </a:extLst>
          </p:cNvPr>
          <p:cNvSpPr>
            <a:spLocks noGrp="1"/>
          </p:cNvSpPr>
          <p:nvPr>
            <p:ph type="dt" sz="half" idx="10"/>
          </p:nvPr>
        </p:nvSpPr>
        <p:spPr/>
        <p:txBody>
          <a:bodyPr/>
          <a:lstStyle/>
          <a:p>
            <a:fld id="{CC460850-1879-4B2C-B7D2-D251598534DD}" type="datetime1">
              <a:rPr lang="en-US" smtClean="0"/>
              <a:t>5/11/2023</a:t>
            </a:fld>
            <a:endParaRPr lang="en-US"/>
          </a:p>
        </p:txBody>
      </p:sp>
      <p:sp>
        <p:nvSpPr>
          <p:cNvPr id="3" name="Footer Placeholder 2">
            <a:extLst>
              <a:ext uri="{FF2B5EF4-FFF2-40B4-BE49-F238E27FC236}">
                <a16:creationId xmlns:a16="http://schemas.microsoft.com/office/drawing/2014/main" id="{57FB4BBF-2235-456D-A88E-0152F83ABD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2A2E7F-7976-4619-9FDC-E92BBC7C66D8}"/>
              </a:ext>
            </a:extLst>
          </p:cNvPr>
          <p:cNvSpPr>
            <a:spLocks noGrp="1"/>
          </p:cNvSpPr>
          <p:nvPr>
            <p:ph type="sldNum" sz="quarter" idx="12"/>
          </p:nvPr>
        </p:nvSpPr>
        <p:spPr/>
        <p:txBody>
          <a:bodyPr/>
          <a:lstStyle/>
          <a:p>
            <a:fld id="{CB2CE5FD-A7FA-4D89-8831-BC73CA3BBC85}" type="slidenum">
              <a:rPr lang="en-US" smtClean="0"/>
              <a:t>‹#›</a:t>
            </a:fld>
            <a:endParaRPr lang="en-US"/>
          </a:p>
        </p:txBody>
      </p:sp>
    </p:spTree>
    <p:extLst>
      <p:ext uri="{BB962C8B-B14F-4D97-AF65-F5344CB8AC3E}">
        <p14:creationId xmlns:p14="http://schemas.microsoft.com/office/powerpoint/2010/main" val="39496276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D527D-F210-4A1F-A15B-C93725E908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18D138-777E-407B-88E9-BFDDB98434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4971B0-4E90-4D89-B95A-24B548C8D2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EEDD2A-E638-4C05-9A06-1E6846829FFB}"/>
              </a:ext>
            </a:extLst>
          </p:cNvPr>
          <p:cNvSpPr>
            <a:spLocks noGrp="1"/>
          </p:cNvSpPr>
          <p:nvPr>
            <p:ph type="dt" sz="half" idx="10"/>
          </p:nvPr>
        </p:nvSpPr>
        <p:spPr/>
        <p:txBody>
          <a:bodyPr/>
          <a:lstStyle/>
          <a:p>
            <a:fld id="{168B654E-BBE1-415B-9DB3-BFA2CEBCD3D3}" type="datetime1">
              <a:rPr lang="en-US" smtClean="0"/>
              <a:t>5/11/2023</a:t>
            </a:fld>
            <a:endParaRPr lang="en-US"/>
          </a:p>
        </p:txBody>
      </p:sp>
      <p:sp>
        <p:nvSpPr>
          <p:cNvPr id="6" name="Footer Placeholder 5">
            <a:extLst>
              <a:ext uri="{FF2B5EF4-FFF2-40B4-BE49-F238E27FC236}">
                <a16:creationId xmlns:a16="http://schemas.microsoft.com/office/drawing/2014/main" id="{7F5B6A87-54E1-4FAF-93A5-D2F499A9F9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C45B53-7CCC-428F-BF69-B1EA103A74AD}"/>
              </a:ext>
            </a:extLst>
          </p:cNvPr>
          <p:cNvSpPr>
            <a:spLocks noGrp="1"/>
          </p:cNvSpPr>
          <p:nvPr>
            <p:ph type="sldNum" sz="quarter" idx="12"/>
          </p:nvPr>
        </p:nvSpPr>
        <p:spPr/>
        <p:txBody>
          <a:bodyPr/>
          <a:lstStyle/>
          <a:p>
            <a:fld id="{CB2CE5FD-A7FA-4D89-8831-BC73CA3BBC85}" type="slidenum">
              <a:rPr lang="en-US" smtClean="0"/>
              <a:t>‹#›</a:t>
            </a:fld>
            <a:endParaRPr lang="en-US"/>
          </a:p>
        </p:txBody>
      </p:sp>
    </p:spTree>
    <p:extLst>
      <p:ext uri="{BB962C8B-B14F-4D97-AF65-F5344CB8AC3E}">
        <p14:creationId xmlns:p14="http://schemas.microsoft.com/office/powerpoint/2010/main" val="3253265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p>
        </p:txBody>
      </p:sp>
      <p:sp>
        <p:nvSpPr>
          <p:cNvPr id="3" name="Content Placeholder 2"/>
          <p:cNvSpPr>
            <a:spLocks noGrp="1"/>
          </p:cNvSpPr>
          <p:nvPr>
            <p:ph idx="1"/>
          </p:nvPr>
        </p:nvSpPr>
        <p:spPr>
          <a:xfrm>
            <a:off x="5118447" y="803186"/>
            <a:ext cx="6281873"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8DB2B-FDC0-48A3-8286-3D7E0C3BEF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CDE70A-1804-401A-B9BC-F24F17D6A6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67D04E-CF86-4144-B0F3-BA2063AE97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6C2AB7-0B34-487C-9240-53FE62646CE4}"/>
              </a:ext>
            </a:extLst>
          </p:cNvPr>
          <p:cNvSpPr>
            <a:spLocks noGrp="1"/>
          </p:cNvSpPr>
          <p:nvPr>
            <p:ph type="dt" sz="half" idx="10"/>
          </p:nvPr>
        </p:nvSpPr>
        <p:spPr/>
        <p:txBody>
          <a:bodyPr/>
          <a:lstStyle/>
          <a:p>
            <a:fld id="{810B3CD2-ACB4-4E4D-BFA5-AE6E3AE8413E}" type="datetime1">
              <a:rPr lang="en-US" smtClean="0"/>
              <a:t>5/11/2023</a:t>
            </a:fld>
            <a:endParaRPr lang="en-US"/>
          </a:p>
        </p:txBody>
      </p:sp>
      <p:sp>
        <p:nvSpPr>
          <p:cNvPr id="6" name="Footer Placeholder 5">
            <a:extLst>
              <a:ext uri="{FF2B5EF4-FFF2-40B4-BE49-F238E27FC236}">
                <a16:creationId xmlns:a16="http://schemas.microsoft.com/office/drawing/2014/main" id="{7605ADD9-B206-4CB1-8755-09255F6AD0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F6B8DB-2BE8-4E78-9E23-8FE62C8D712C}"/>
              </a:ext>
            </a:extLst>
          </p:cNvPr>
          <p:cNvSpPr>
            <a:spLocks noGrp="1"/>
          </p:cNvSpPr>
          <p:nvPr>
            <p:ph type="sldNum" sz="quarter" idx="12"/>
          </p:nvPr>
        </p:nvSpPr>
        <p:spPr/>
        <p:txBody>
          <a:bodyPr/>
          <a:lstStyle/>
          <a:p>
            <a:fld id="{CB2CE5FD-A7FA-4D89-8831-BC73CA3BBC85}" type="slidenum">
              <a:rPr lang="en-US" smtClean="0"/>
              <a:t>‹#›</a:t>
            </a:fld>
            <a:endParaRPr lang="en-US"/>
          </a:p>
        </p:txBody>
      </p:sp>
    </p:spTree>
    <p:extLst>
      <p:ext uri="{BB962C8B-B14F-4D97-AF65-F5344CB8AC3E}">
        <p14:creationId xmlns:p14="http://schemas.microsoft.com/office/powerpoint/2010/main" val="3839880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A77ED-E76C-4A45-920B-F06241F8AF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7B6852-36C2-4EC7-B552-408FFC245A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345EE4-4EF7-4B4E-AE03-24912152431C}"/>
              </a:ext>
            </a:extLst>
          </p:cNvPr>
          <p:cNvSpPr>
            <a:spLocks noGrp="1"/>
          </p:cNvSpPr>
          <p:nvPr>
            <p:ph type="dt" sz="half" idx="10"/>
          </p:nvPr>
        </p:nvSpPr>
        <p:spPr/>
        <p:txBody>
          <a:bodyPr/>
          <a:lstStyle/>
          <a:p>
            <a:fld id="{253D5EB4-0F4A-487C-8E08-58C7F9089E34}" type="datetime1">
              <a:rPr lang="en-US" smtClean="0"/>
              <a:t>5/11/2023</a:t>
            </a:fld>
            <a:endParaRPr lang="en-US"/>
          </a:p>
        </p:txBody>
      </p:sp>
      <p:sp>
        <p:nvSpPr>
          <p:cNvPr id="5" name="Footer Placeholder 4">
            <a:extLst>
              <a:ext uri="{FF2B5EF4-FFF2-40B4-BE49-F238E27FC236}">
                <a16:creationId xmlns:a16="http://schemas.microsoft.com/office/drawing/2014/main" id="{3B0CC863-9600-4D5D-B89A-0EF31A9B24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B92FB0-FD3A-4944-9591-C8525D2D91ED}"/>
              </a:ext>
            </a:extLst>
          </p:cNvPr>
          <p:cNvSpPr>
            <a:spLocks noGrp="1"/>
          </p:cNvSpPr>
          <p:nvPr>
            <p:ph type="sldNum" sz="quarter" idx="12"/>
          </p:nvPr>
        </p:nvSpPr>
        <p:spPr/>
        <p:txBody>
          <a:bodyPr/>
          <a:lstStyle/>
          <a:p>
            <a:fld id="{CB2CE5FD-A7FA-4D89-8831-BC73CA3BBC85}" type="slidenum">
              <a:rPr lang="en-US" smtClean="0"/>
              <a:t>‹#›</a:t>
            </a:fld>
            <a:endParaRPr lang="en-US"/>
          </a:p>
        </p:txBody>
      </p:sp>
    </p:spTree>
    <p:extLst>
      <p:ext uri="{BB962C8B-B14F-4D97-AF65-F5344CB8AC3E}">
        <p14:creationId xmlns:p14="http://schemas.microsoft.com/office/powerpoint/2010/main" val="21221930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4EC27D-D3E3-454E-920E-57A2FFC18B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F44B48-A949-4EE2-9CE7-E287542B8D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422D2E-3391-4B93-AF40-EA1F052533E3}"/>
              </a:ext>
            </a:extLst>
          </p:cNvPr>
          <p:cNvSpPr>
            <a:spLocks noGrp="1"/>
          </p:cNvSpPr>
          <p:nvPr>
            <p:ph type="dt" sz="half" idx="10"/>
          </p:nvPr>
        </p:nvSpPr>
        <p:spPr/>
        <p:txBody>
          <a:bodyPr/>
          <a:lstStyle/>
          <a:p>
            <a:fld id="{27514996-F87B-497A-A3C6-7959EE988C0F}" type="datetime1">
              <a:rPr lang="en-US" smtClean="0"/>
              <a:t>5/11/2023</a:t>
            </a:fld>
            <a:endParaRPr lang="en-US"/>
          </a:p>
        </p:txBody>
      </p:sp>
      <p:sp>
        <p:nvSpPr>
          <p:cNvPr id="5" name="Footer Placeholder 4">
            <a:extLst>
              <a:ext uri="{FF2B5EF4-FFF2-40B4-BE49-F238E27FC236}">
                <a16:creationId xmlns:a16="http://schemas.microsoft.com/office/drawing/2014/main" id="{95BE5B31-AC9A-4A19-BCDD-EF6DC43790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5E8ED2-EBF7-4929-96DF-E9F4CF0A25F2}"/>
              </a:ext>
            </a:extLst>
          </p:cNvPr>
          <p:cNvSpPr>
            <a:spLocks noGrp="1"/>
          </p:cNvSpPr>
          <p:nvPr>
            <p:ph type="sldNum" sz="quarter" idx="12"/>
          </p:nvPr>
        </p:nvSpPr>
        <p:spPr/>
        <p:txBody>
          <a:bodyPr/>
          <a:lstStyle/>
          <a:p>
            <a:fld id="{CB2CE5FD-A7FA-4D89-8831-BC73CA3BBC85}" type="slidenum">
              <a:rPr lang="en-US" smtClean="0"/>
              <a:t>‹#›</a:t>
            </a:fld>
            <a:endParaRPr lang="en-US"/>
          </a:p>
        </p:txBody>
      </p:sp>
    </p:spTree>
    <p:extLst>
      <p:ext uri="{BB962C8B-B14F-4D97-AF65-F5344CB8AC3E}">
        <p14:creationId xmlns:p14="http://schemas.microsoft.com/office/powerpoint/2010/main" val="2462687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5/11/2023</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p>
        </p:txBody>
      </p:sp>
      <p:sp>
        <p:nvSpPr>
          <p:cNvPr id="3" name="Content Placeholder 2"/>
          <p:cNvSpPr>
            <a:spLocks noGrp="1"/>
          </p:cNvSpPr>
          <p:nvPr>
            <p:ph sz="half" idx="1"/>
          </p:nvPr>
        </p:nvSpPr>
        <p:spPr>
          <a:xfrm>
            <a:off x="5120878" y="803187"/>
            <a:ext cx="6269591" cy="2382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8447" y="3672162"/>
            <a:ext cx="6272022" cy="2383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5/11/2023</a:t>
            </a:fld>
            <a:endParaRPr lang="en-US"/>
          </a:p>
        </p:txBody>
      </p:sp>
      <p:sp>
        <p:nvSpPr>
          <p:cNvPr id="6" name="Footer Placeholder 5"/>
          <p:cNvSpPr>
            <a:spLocks noGrp="1"/>
          </p:cNvSpPr>
          <p:nvPr>
            <p:ph type="ftr" sz="quarter" idx="11"/>
          </p:nvPr>
        </p:nvSpPr>
        <p:spPr>
          <a:xfrm>
            <a:off x="804672" y="6227064"/>
            <a:ext cx="10588752" cy="320040"/>
          </a:xfrm>
        </p:spPr>
        <p:txBody>
          <a:bodyPr/>
          <a:lstStyle/>
          <a:p>
            <a:endParaRPr lang="en-US"/>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dirty="0"/>
              <a:t>5/11/2023</a:t>
            </a:fld>
            <a:endParaRPr lang="en-US"/>
          </a:p>
        </p:txBody>
      </p:sp>
      <p:sp>
        <p:nvSpPr>
          <p:cNvPr id="8" name="Footer Placeholder 7"/>
          <p:cNvSpPr>
            <a:spLocks noGrp="1"/>
          </p:cNvSpPr>
          <p:nvPr>
            <p:ph type="ftr" sz="quarter" idx="11"/>
          </p:nvPr>
        </p:nvSpPr>
        <p:spPr>
          <a:xfrm>
            <a:off x="804672" y="6227064"/>
            <a:ext cx="10588752" cy="320040"/>
          </a:xfrm>
        </p:spPr>
        <p:txBody>
          <a:bodyPr/>
          <a:lstStyle/>
          <a:p>
            <a:endParaRPr lang="en-US"/>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t>5/11/2023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dirty="0"/>
              <a:t>5/11/2023</a:t>
            </a:fld>
            <a:endParaRPr lang="en-US"/>
          </a:p>
        </p:txBody>
      </p:sp>
      <p:sp>
        <p:nvSpPr>
          <p:cNvPr id="3" name="Footer Placeholder 2"/>
          <p:cNvSpPr>
            <a:spLocks noGrp="1"/>
          </p:cNvSpPr>
          <p:nvPr>
            <p:ph type="ftr" sz="quarter" idx="11"/>
          </p:nvPr>
        </p:nvSpPr>
        <p:spPr>
          <a:xfrm>
            <a:off x="804672" y="6227064"/>
            <a:ext cx="10588752" cy="320040"/>
          </a:xfrm>
        </p:spPr>
        <p:txBody>
          <a:bodyPr/>
          <a:lstStyle/>
          <a:p>
            <a:endParaRPr lang="en-US"/>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p>
        </p:txBody>
      </p:sp>
      <p:sp>
        <p:nvSpPr>
          <p:cNvPr id="3" name="Content Placeholder 2"/>
          <p:cNvSpPr>
            <a:spLocks noGrp="1"/>
          </p:cNvSpPr>
          <p:nvPr>
            <p:ph idx="1"/>
          </p:nvPr>
        </p:nvSpPr>
        <p:spPr>
          <a:xfrm>
            <a:off x="5109983" y="802809"/>
            <a:ext cx="6275035" cy="524994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5/11/2023</a:t>
            </a:fld>
            <a:endParaRPr lang="en-US"/>
          </a:p>
        </p:txBody>
      </p:sp>
      <p:sp>
        <p:nvSpPr>
          <p:cNvPr id="6" name="Footer Placeholder 5"/>
          <p:cNvSpPr>
            <a:spLocks noGrp="1"/>
          </p:cNvSpPr>
          <p:nvPr>
            <p:ph type="ftr" sz="quarter" idx="11"/>
          </p:nvPr>
        </p:nvSpPr>
        <p:spPr>
          <a:xfrm>
            <a:off x="804672" y="6227064"/>
            <a:ext cx="5942203" cy="320040"/>
          </a:xfrm>
        </p:spPr>
        <p:txBody>
          <a:bodyPr/>
          <a:lstStyle/>
          <a:p>
            <a:endParaRPr lang="en-US"/>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dirty="0"/>
              <a:pPr/>
              <a:t>5/11/2023</a:t>
            </a:fld>
            <a:endParaRPr lang="en-US"/>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B4846B-D096-4971-BC3B-9650417816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086D9B-7DA5-45B4-ADCA-80689765B2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4D2FC8-3D18-467A-A252-597119D636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AB9DF3-74FD-4271-81D0-5C4F1FA76049}" type="datetime1">
              <a:rPr lang="en-US" smtClean="0"/>
              <a:t>5/11/2023</a:t>
            </a:fld>
            <a:endParaRPr lang="en-US"/>
          </a:p>
        </p:txBody>
      </p:sp>
      <p:sp>
        <p:nvSpPr>
          <p:cNvPr id="5" name="Footer Placeholder 4">
            <a:extLst>
              <a:ext uri="{FF2B5EF4-FFF2-40B4-BE49-F238E27FC236}">
                <a16:creationId xmlns:a16="http://schemas.microsoft.com/office/drawing/2014/main" id="{7EEACDB3-1834-43DB-967D-D8054637BA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C2874E-2797-4D0A-86F5-29D70B203C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2CE5FD-A7FA-4D89-8831-BC73CA3BBC85}" type="slidenum">
              <a:rPr lang="en-US" smtClean="0"/>
              <a:t>‹#›</a:t>
            </a:fld>
            <a:endParaRPr lang="en-US"/>
          </a:p>
        </p:txBody>
      </p:sp>
    </p:spTree>
    <p:extLst>
      <p:ext uri="{BB962C8B-B14F-4D97-AF65-F5344CB8AC3E}">
        <p14:creationId xmlns:p14="http://schemas.microsoft.com/office/powerpoint/2010/main" val="15940298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miab.info.yorku.ca/"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miab.info.yorku.ca/student-newsletter-2/" TargetMode="External"/><Relationship Id="rId5" Type="http://schemas.openxmlformats.org/officeDocument/2006/relationships/hyperlink" Target="https://www.linkedin.com/company/mfac-internship-advisory-board" TargetMode="External"/><Relationship Id="rId4" Type="http://schemas.openxmlformats.org/officeDocument/2006/relationships/hyperlink" Target="https://miab.info.yorku.ca/"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forms.office.com/Pages/ResponsePage.aspx?id=GBNTNBFw1E-H8KQ4FsSb0OWnQez7ml9EmTMex5X_KcJUMUtNTkdERFFMV0FZMVdaU1ZURkdYME0zRSQlQCN0PWcu"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miab.info.yorku.ca/career-skills-sessions/" TargetMode="External"/><Relationship Id="rId4" Type="http://schemas.openxmlformats.org/officeDocument/2006/relationships/hyperlink" Target="mailto:miabenrl@yorku.ca"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hyperlink" Target="https://miab.info.yorku.ca/work-permits/"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miab.info.yorku.ca/orbis-system-instruction/"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miab.info.yorku.ca/what-happens-once-they-are-enrolled-in-facc-6850/"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261AD-3AF6-8340-8D1C-F07F7EBC2811}"/>
              </a:ext>
            </a:extLst>
          </p:cNvPr>
          <p:cNvSpPr>
            <a:spLocks noGrp="1"/>
          </p:cNvSpPr>
          <p:nvPr>
            <p:ph type="ctrTitle"/>
          </p:nvPr>
        </p:nvSpPr>
        <p:spPr/>
        <p:txBody>
          <a:bodyPr/>
          <a:lstStyle/>
          <a:p>
            <a:r>
              <a:rPr lang="en-CA" b="1"/>
              <a:t>MIAB Orientation Networking Event - MO17</a:t>
            </a:r>
            <a:endParaRPr lang="en-US"/>
          </a:p>
        </p:txBody>
      </p:sp>
      <p:sp>
        <p:nvSpPr>
          <p:cNvPr id="3" name="Subtitle 2">
            <a:extLst>
              <a:ext uri="{FF2B5EF4-FFF2-40B4-BE49-F238E27FC236}">
                <a16:creationId xmlns:a16="http://schemas.microsoft.com/office/drawing/2014/main" id="{9D570E22-F7A3-D043-86AF-296C308A42FD}"/>
              </a:ext>
            </a:extLst>
          </p:cNvPr>
          <p:cNvSpPr>
            <a:spLocks noGrp="1"/>
          </p:cNvSpPr>
          <p:nvPr>
            <p:ph type="subTitle" idx="1"/>
          </p:nvPr>
        </p:nvSpPr>
        <p:spPr>
          <a:xfrm>
            <a:off x="1759237" y="3973785"/>
            <a:ext cx="8673427" cy="1322587"/>
          </a:xfrm>
        </p:spPr>
        <p:txBody>
          <a:bodyPr vert="horz" lIns="91440" tIns="0" rIns="91440" bIns="45720" rtlCol="0" anchor="t">
            <a:normAutofit/>
          </a:bodyPr>
          <a:lstStyle/>
          <a:p>
            <a:r>
              <a:rPr lang="en-CA">
                <a:ea typeface="+mn-lt"/>
                <a:cs typeface="+mn-lt"/>
              </a:rPr>
              <a:t>Sunday,</a:t>
            </a:r>
            <a:r>
              <a:rPr lang="en-CA">
                <a:solidFill>
                  <a:srgbClr val="FF0000"/>
                </a:solidFill>
                <a:ea typeface="+mn-lt"/>
                <a:cs typeface="+mn-lt"/>
              </a:rPr>
              <a:t> </a:t>
            </a:r>
            <a:r>
              <a:rPr lang="en-CA">
                <a:solidFill>
                  <a:schemeClr val="bg1"/>
                </a:solidFill>
                <a:ea typeface="+mn-lt"/>
                <a:cs typeface="+mn-lt"/>
              </a:rPr>
              <a:t>May 7</a:t>
            </a:r>
            <a:r>
              <a:rPr lang="en-CA">
                <a:ea typeface="+mn-lt"/>
                <a:cs typeface="+mn-lt"/>
              </a:rPr>
              <a:t>, 2023, at 10:00- 11:30 am</a:t>
            </a:r>
            <a:endParaRPr lang="en-CA" b="1"/>
          </a:p>
          <a:p>
            <a:r>
              <a:rPr lang="en-CA" b="1"/>
              <a:t>（Co - Chairs: </a:t>
            </a:r>
            <a:r>
              <a:rPr lang="en-CA" b="1" err="1">
                <a:ea typeface="宋体"/>
              </a:rPr>
              <a:t>Kunyuan</a:t>
            </a:r>
            <a:r>
              <a:rPr lang="en-CA" b="1">
                <a:ea typeface="宋体"/>
              </a:rPr>
              <a:t> (Ashley) Chen </a:t>
            </a:r>
            <a:r>
              <a:rPr lang="en-US" altLang="zh-CN" b="1">
                <a:ea typeface="宋体"/>
              </a:rPr>
              <a:t> </a:t>
            </a:r>
            <a:r>
              <a:rPr lang="en-CA" b="1"/>
              <a:t>and Professor Tony Stanco）</a:t>
            </a:r>
            <a:endParaRPr lang="en-US"/>
          </a:p>
        </p:txBody>
      </p:sp>
    </p:spTree>
    <p:extLst>
      <p:ext uri="{BB962C8B-B14F-4D97-AF65-F5344CB8AC3E}">
        <p14:creationId xmlns:p14="http://schemas.microsoft.com/office/powerpoint/2010/main" val="1893360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95F8BE-8129-0734-55AD-5CCE73983662}"/>
              </a:ext>
            </a:extLst>
          </p:cNvPr>
          <p:cNvSpPr>
            <a:spLocks noGrp="1"/>
          </p:cNvSpPr>
          <p:nvPr>
            <p:ph type="sldNum" sz="quarter" idx="12"/>
          </p:nvPr>
        </p:nvSpPr>
        <p:spPr/>
        <p:txBody>
          <a:bodyPr/>
          <a:lstStyle/>
          <a:p>
            <a:fld id="{CB2CE5FD-A7FA-4D89-8831-BC73CA3BBC85}" type="slidenum">
              <a:rPr lang="en-US" smtClean="0"/>
              <a:t>10</a:t>
            </a:fld>
            <a:endParaRPr lang="en-US"/>
          </a:p>
        </p:txBody>
      </p:sp>
      <p:pic>
        <p:nvPicPr>
          <p:cNvPr id="6" name="Picture 2" descr="Text&#10;&#10;Description automatically generated">
            <a:extLst>
              <a:ext uri="{FF2B5EF4-FFF2-40B4-BE49-F238E27FC236}">
                <a16:creationId xmlns:a16="http://schemas.microsoft.com/office/drawing/2014/main" id="{9BC73C39-1B74-B3C6-F6FC-C3ADB738BA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1574" y="355775"/>
            <a:ext cx="25622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2">
            <a:extLst>
              <a:ext uri="{FF2B5EF4-FFF2-40B4-BE49-F238E27FC236}">
                <a16:creationId xmlns:a16="http://schemas.microsoft.com/office/drawing/2014/main" id="{0A2F8BCB-651E-EBBE-FFA0-95186F702C54}"/>
              </a:ext>
            </a:extLst>
          </p:cNvPr>
          <p:cNvSpPr txBox="1">
            <a:spLocks/>
          </p:cNvSpPr>
          <p:nvPr/>
        </p:nvSpPr>
        <p:spPr>
          <a:xfrm>
            <a:off x="1333023" y="2776083"/>
            <a:ext cx="9144000" cy="19524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a:ea typeface="Calibri"/>
                <a:cs typeface="Calibri"/>
              </a:rPr>
              <a:t>Structure of MIAB</a:t>
            </a:r>
            <a:endParaRPr lang="en-US"/>
          </a:p>
          <a:p>
            <a:pPr marL="0" indent="0" algn="ctr">
              <a:buNone/>
            </a:pPr>
            <a:r>
              <a:rPr lang="en-US" sz="3600" err="1">
                <a:ea typeface="Calibri"/>
                <a:cs typeface="Calibri"/>
              </a:rPr>
              <a:t>KaiPeng</a:t>
            </a:r>
            <a:r>
              <a:rPr lang="en-US" sz="3600">
                <a:ea typeface="Calibri"/>
                <a:cs typeface="Calibri"/>
              </a:rPr>
              <a:t> (Randy) Zhou</a:t>
            </a:r>
          </a:p>
          <a:p>
            <a:endParaRPr lang="en-US" sz="3600"/>
          </a:p>
        </p:txBody>
      </p:sp>
    </p:spTree>
    <p:extLst>
      <p:ext uri="{BB962C8B-B14F-4D97-AF65-F5344CB8AC3E}">
        <p14:creationId xmlns:p14="http://schemas.microsoft.com/office/powerpoint/2010/main" val="1427841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D8EFC-2801-E046-9A74-ACAB6F3ED091}"/>
              </a:ext>
            </a:extLst>
          </p:cNvPr>
          <p:cNvSpPr>
            <a:spLocks noGrp="1"/>
          </p:cNvSpPr>
          <p:nvPr>
            <p:ph type="title"/>
          </p:nvPr>
        </p:nvSpPr>
        <p:spPr/>
        <p:txBody>
          <a:bodyPr>
            <a:normAutofit fontScale="90000"/>
          </a:bodyPr>
          <a:lstStyle/>
          <a:p>
            <a:r>
              <a:rPr lang="en-CA" b="1"/>
              <a:t>Human Resource Coordinator– MIAB HR</a:t>
            </a:r>
            <a:endParaRPr lang="en-CA" b="1">
              <a:ea typeface="Calibri Light"/>
              <a:cs typeface="Calibri Light"/>
            </a:endParaRPr>
          </a:p>
        </p:txBody>
      </p:sp>
      <p:sp>
        <p:nvSpPr>
          <p:cNvPr id="3" name="Content Placeholder 2">
            <a:extLst>
              <a:ext uri="{FF2B5EF4-FFF2-40B4-BE49-F238E27FC236}">
                <a16:creationId xmlns:a16="http://schemas.microsoft.com/office/drawing/2014/main" id="{13E41CEC-5D51-B24A-BD7F-89CCC03007CE}"/>
              </a:ext>
            </a:extLst>
          </p:cNvPr>
          <p:cNvSpPr>
            <a:spLocks noGrp="1"/>
          </p:cNvSpPr>
          <p:nvPr>
            <p:ph idx="1"/>
          </p:nvPr>
        </p:nvSpPr>
        <p:spPr/>
        <p:txBody>
          <a:bodyPr>
            <a:normAutofit fontScale="77500" lnSpcReduction="20000"/>
          </a:bodyPr>
          <a:lstStyle/>
          <a:p>
            <a:pPr algn="just"/>
            <a:r>
              <a:rPr lang="en-US">
                <a:ea typeface="+mn-lt"/>
                <a:cs typeface="+mn-lt"/>
              </a:rPr>
              <a:t>Be the main staff support and administer the work of the Human Resources Working Group (HRWG).</a:t>
            </a:r>
          </a:p>
          <a:p>
            <a:pPr algn="just"/>
            <a:r>
              <a:rPr lang="en-US">
                <a:ea typeface="+mn-lt"/>
                <a:cs typeface="+mn-lt"/>
              </a:rPr>
              <a:t>Review and make sure that our schedules of meeting times and significant future events are up to date and suitable for planning future MIAB activities.</a:t>
            </a:r>
          </a:p>
          <a:p>
            <a:pPr algn="just"/>
            <a:r>
              <a:rPr lang="en-US">
                <a:ea typeface="+mn-lt"/>
                <a:cs typeface="+mn-lt"/>
              </a:rPr>
              <a:t>Attend frequent meetings of the Internship Staff Working Group (</a:t>
            </a:r>
            <a:r>
              <a:rPr lang="en-US" err="1">
                <a:ea typeface="+mn-lt"/>
                <a:cs typeface="+mn-lt"/>
              </a:rPr>
              <a:t>IntWG</a:t>
            </a:r>
            <a:r>
              <a:rPr lang="en-US">
                <a:ea typeface="+mn-lt"/>
                <a:cs typeface="+mn-lt"/>
              </a:rPr>
              <a:t>) and the Administration and Communications Working Group.</a:t>
            </a:r>
          </a:p>
          <a:p>
            <a:pPr algn="just"/>
            <a:r>
              <a:rPr lang="en-US">
                <a:ea typeface="+mn-lt"/>
                <a:cs typeface="+mn-lt"/>
              </a:rPr>
              <a:t>Attend other working groups and boards as and when required or useful.</a:t>
            </a:r>
          </a:p>
          <a:p>
            <a:pPr algn="just"/>
            <a:r>
              <a:rPr lang="en-US">
                <a:ea typeface="+mn-lt"/>
                <a:cs typeface="+mn-lt"/>
              </a:rPr>
              <a:t>Update MIAB’s human resources records in collaboration with the MIAB Chair.</a:t>
            </a:r>
          </a:p>
          <a:p>
            <a:pPr algn="just"/>
            <a:r>
              <a:rPr lang="en-US">
                <a:ea typeface="+mn-lt"/>
                <a:cs typeface="+mn-lt"/>
              </a:rPr>
              <a:t>Ensure meeting reminders are sent, minutes are prepared and reviewed, and agendas are updated for all Working Group and Board meetings.</a:t>
            </a:r>
          </a:p>
          <a:p>
            <a:pPr algn="just"/>
            <a:r>
              <a:rPr lang="en-US">
                <a:ea typeface="+mn-lt"/>
                <a:cs typeface="+mn-lt"/>
              </a:rPr>
              <a:t>Serve as a backup to the other three other members of A&amp;C as and when required.</a:t>
            </a:r>
          </a:p>
          <a:p>
            <a:pPr algn="just"/>
            <a:r>
              <a:rPr lang="en-US">
                <a:ea typeface="+mn-lt"/>
                <a:cs typeface="+mn-lt"/>
              </a:rPr>
              <a:t>Participate in recruitment, health and safety protocols, obligation agreements, employee relations, confidentiality agreements and other human resources tasks.</a:t>
            </a:r>
          </a:p>
          <a:p>
            <a:endParaRPr lang="en-US"/>
          </a:p>
        </p:txBody>
      </p:sp>
      <p:sp>
        <p:nvSpPr>
          <p:cNvPr id="4" name="TextBox 3">
            <a:extLst>
              <a:ext uri="{FF2B5EF4-FFF2-40B4-BE49-F238E27FC236}">
                <a16:creationId xmlns:a16="http://schemas.microsoft.com/office/drawing/2014/main" id="{5EEB0F7D-8F41-401F-9582-DF228852B3F9}"/>
              </a:ext>
            </a:extLst>
          </p:cNvPr>
          <p:cNvSpPr txBox="1"/>
          <p:nvPr/>
        </p:nvSpPr>
        <p:spPr>
          <a:xfrm>
            <a:off x="1501775" y="177958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rPr>
              <a:t>miabhr@yorku.ca</a:t>
            </a:r>
          </a:p>
        </p:txBody>
      </p:sp>
    </p:spTree>
    <p:extLst>
      <p:ext uri="{BB962C8B-B14F-4D97-AF65-F5344CB8AC3E}">
        <p14:creationId xmlns:p14="http://schemas.microsoft.com/office/powerpoint/2010/main" val="2825157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标题 1">
            <a:extLst>
              <a:ext uri="{FF2B5EF4-FFF2-40B4-BE49-F238E27FC236}">
                <a16:creationId xmlns:a16="http://schemas.microsoft.com/office/drawing/2014/main" id="{62AC93D7-6E66-439F-AD81-BDE32C67E2B0}"/>
              </a:ext>
            </a:extLst>
          </p:cNvPr>
          <p:cNvSpPr>
            <a:spLocks noGrp="1"/>
          </p:cNvSpPr>
          <p:nvPr/>
        </p:nvSpPr>
        <p:spPr>
          <a:xfrm>
            <a:off x="1028700" y="1967266"/>
            <a:ext cx="2628900" cy="254725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altLang="zh-CN" sz="3600" b="1" kern="1200">
                <a:solidFill>
                  <a:srgbClr val="FFFFFF"/>
                </a:solidFill>
                <a:latin typeface="+mj-lt"/>
                <a:ea typeface="等线 Light"/>
                <a:cs typeface="+mj-cs"/>
              </a:rPr>
              <a:t>Structure of MIAB </a:t>
            </a:r>
            <a:r>
              <a:rPr lang="en-US" altLang="zh-CN" sz="3600" b="1">
                <a:solidFill>
                  <a:srgbClr val="FFFFFF"/>
                </a:solidFill>
                <a:ea typeface="等线 Light"/>
              </a:rPr>
              <a:t>  </a:t>
            </a:r>
            <a:endParaRPr lang="en-US" altLang="zh-CN" sz="3600" b="1" kern="1200">
              <a:solidFill>
                <a:srgbClr val="FFFFFF"/>
              </a:solidFill>
              <a:latin typeface="+mj-lt"/>
              <a:ea typeface="+mj-ea"/>
              <a:cs typeface="+mj-cs"/>
            </a:endParaRPr>
          </a:p>
        </p:txBody>
      </p:sp>
      <p:sp>
        <p:nvSpPr>
          <p:cNvPr id="4" name="灯片编号占位符 3">
            <a:extLst>
              <a:ext uri="{FF2B5EF4-FFF2-40B4-BE49-F238E27FC236}">
                <a16:creationId xmlns:a16="http://schemas.microsoft.com/office/drawing/2014/main" id="{BE766F65-526E-4780-9AC2-1709BE7EEF9D}"/>
              </a:ext>
            </a:extLst>
          </p:cNvPr>
          <p:cNvSpPr>
            <a:spLocks noGrp="1"/>
          </p:cNvSpPr>
          <p:nvPr>
            <p:ph type="sldNum" sz="quarter" idx="12"/>
          </p:nvPr>
        </p:nvSpPr>
        <p:spPr>
          <a:xfrm>
            <a:off x="11034184" y="6356350"/>
            <a:ext cx="514349" cy="365125"/>
          </a:xfrm>
        </p:spPr>
        <p:txBody>
          <a:bodyPr vert="horz" lIns="91440" tIns="45720" rIns="91440" bIns="45720" rtlCol="0" anchor="ctr">
            <a:normAutofit/>
          </a:bodyPr>
          <a:lstStyle/>
          <a:p>
            <a:pPr defTabSz="914400">
              <a:spcAft>
                <a:spcPts val="600"/>
              </a:spcAft>
            </a:pPr>
            <a:fld id="{CB2CE5FD-A7FA-4D89-8831-BC73CA3BBC85}" type="slidenum">
              <a:rPr lang="en-US">
                <a:solidFill>
                  <a:schemeClr val="tx1">
                    <a:alpha val="80000"/>
                  </a:schemeClr>
                </a:solidFill>
              </a:rPr>
              <a:pPr defTabSz="914400">
                <a:spcAft>
                  <a:spcPts val="600"/>
                </a:spcAft>
              </a:pPr>
              <a:t>12</a:t>
            </a:fld>
            <a:endParaRPr lang="en-US">
              <a:solidFill>
                <a:schemeClr val="tx1">
                  <a:alpha val="80000"/>
                </a:schemeClr>
              </a:solidFill>
            </a:endParaRPr>
          </a:p>
        </p:txBody>
      </p:sp>
      <p:pic>
        <p:nvPicPr>
          <p:cNvPr id="5" name="Picture 5">
            <a:extLst>
              <a:ext uri="{FF2B5EF4-FFF2-40B4-BE49-F238E27FC236}">
                <a16:creationId xmlns:a16="http://schemas.microsoft.com/office/drawing/2014/main" id="{E934745A-1BE8-5398-930B-A117C9DCB172}"/>
              </a:ext>
            </a:extLst>
          </p:cNvPr>
          <p:cNvPicPr>
            <a:picLocks noChangeAspect="1"/>
          </p:cNvPicPr>
          <p:nvPr/>
        </p:nvPicPr>
        <p:blipFill>
          <a:blip r:embed="rId3"/>
          <a:stretch>
            <a:fillRect/>
          </a:stretch>
        </p:blipFill>
        <p:spPr>
          <a:xfrm>
            <a:off x="4638737" y="316526"/>
            <a:ext cx="7654603" cy="6101247"/>
          </a:xfrm>
          <a:prstGeom prst="rect">
            <a:avLst/>
          </a:prstGeom>
        </p:spPr>
      </p:pic>
    </p:spTree>
    <p:extLst>
      <p:ext uri="{BB962C8B-B14F-4D97-AF65-F5344CB8AC3E}">
        <p14:creationId xmlns:p14="http://schemas.microsoft.com/office/powerpoint/2010/main" val="4199982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CDBFD3-2A0A-4659-ACF4-F3F2F4B0AA14}"/>
              </a:ext>
            </a:extLst>
          </p:cNvPr>
          <p:cNvSpPr>
            <a:spLocks noGrp="1"/>
          </p:cNvSpPr>
          <p:nvPr>
            <p:ph type="sldNum" sz="quarter" idx="12"/>
          </p:nvPr>
        </p:nvSpPr>
        <p:spPr/>
        <p:txBody>
          <a:bodyPr/>
          <a:lstStyle/>
          <a:p>
            <a:fld id="{CB2CE5FD-A7FA-4D89-8831-BC73CA3BBC85}" type="slidenum">
              <a:rPr lang="en-US" smtClean="0"/>
              <a:t>13</a:t>
            </a:fld>
            <a:endParaRPr lang="en-US"/>
          </a:p>
        </p:txBody>
      </p:sp>
      <p:pic>
        <p:nvPicPr>
          <p:cNvPr id="3074" name="Picture 2" descr="Text&#10;&#10;Description automatically generated">
            <a:extLst>
              <a:ext uri="{FF2B5EF4-FFF2-40B4-BE49-F238E27FC236}">
                <a16:creationId xmlns:a16="http://schemas.microsoft.com/office/drawing/2014/main" id="{03A5C900-B547-4DAE-A356-156E1321FC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4763"/>
            <a:ext cx="25622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Graphical user interface, application&#10;&#10;Description automatically generated">
            <a:extLst>
              <a:ext uri="{FF2B5EF4-FFF2-40B4-BE49-F238E27FC236}">
                <a16:creationId xmlns:a16="http://schemas.microsoft.com/office/drawing/2014/main" id="{9A2F559A-F670-5AFA-C3A1-5B530C937DCE}"/>
              </a:ext>
            </a:extLst>
          </p:cNvPr>
          <p:cNvPicPr>
            <a:picLocks noChangeAspect="1"/>
          </p:cNvPicPr>
          <p:nvPr/>
        </p:nvPicPr>
        <p:blipFill>
          <a:blip r:embed="rId4"/>
          <a:stretch>
            <a:fillRect/>
          </a:stretch>
        </p:blipFill>
        <p:spPr>
          <a:xfrm>
            <a:off x="257321" y="637124"/>
            <a:ext cx="5097098" cy="6213463"/>
          </a:xfrm>
          <a:prstGeom prst="rect">
            <a:avLst/>
          </a:prstGeom>
        </p:spPr>
      </p:pic>
      <p:pic>
        <p:nvPicPr>
          <p:cNvPr id="3" name="Picture 5" descr="Graphical user interface, application&#10;&#10;Description automatically generated">
            <a:extLst>
              <a:ext uri="{FF2B5EF4-FFF2-40B4-BE49-F238E27FC236}">
                <a16:creationId xmlns:a16="http://schemas.microsoft.com/office/drawing/2014/main" id="{C231695C-B496-CC7C-9D8B-CA33F573DDF5}"/>
              </a:ext>
            </a:extLst>
          </p:cNvPr>
          <p:cNvPicPr>
            <a:picLocks noChangeAspect="1"/>
          </p:cNvPicPr>
          <p:nvPr/>
        </p:nvPicPr>
        <p:blipFill>
          <a:blip r:embed="rId5"/>
          <a:stretch>
            <a:fillRect/>
          </a:stretch>
        </p:blipFill>
        <p:spPr>
          <a:xfrm>
            <a:off x="5653315" y="81477"/>
            <a:ext cx="5196852" cy="6540061"/>
          </a:xfrm>
          <a:prstGeom prst="rect">
            <a:avLst/>
          </a:prstGeom>
        </p:spPr>
      </p:pic>
    </p:spTree>
    <p:extLst>
      <p:ext uri="{BB962C8B-B14F-4D97-AF65-F5344CB8AC3E}">
        <p14:creationId xmlns:p14="http://schemas.microsoft.com/office/powerpoint/2010/main" val="1342704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9093F5-4705-4F60-959D-1948A1EB4BA7}"/>
              </a:ext>
            </a:extLst>
          </p:cNvPr>
          <p:cNvSpPr>
            <a:spLocks noGrp="1"/>
          </p:cNvSpPr>
          <p:nvPr>
            <p:ph type="sldNum" sz="quarter" idx="12"/>
          </p:nvPr>
        </p:nvSpPr>
        <p:spPr>
          <a:xfrm>
            <a:off x="7309945" y="6159281"/>
            <a:ext cx="2743200" cy="365125"/>
          </a:xfrm>
        </p:spPr>
        <p:txBody>
          <a:bodyPr/>
          <a:lstStyle/>
          <a:p>
            <a:fld id="{CB2CE5FD-A7FA-4D89-8831-BC73CA3BBC85}" type="slidenum">
              <a:rPr lang="en-US" smtClean="0"/>
              <a:t>14</a:t>
            </a:fld>
            <a:endParaRPr lang="en-US"/>
          </a:p>
        </p:txBody>
      </p:sp>
      <p:pic>
        <p:nvPicPr>
          <p:cNvPr id="4098" name="Picture 2" descr="Text&#10;&#10;Description automatically generated">
            <a:extLst>
              <a:ext uri="{FF2B5EF4-FFF2-40B4-BE49-F238E27FC236}">
                <a16:creationId xmlns:a16="http://schemas.microsoft.com/office/drawing/2014/main" id="{1A64AB1B-C137-4493-BFD2-B682FE763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4763"/>
            <a:ext cx="25622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03AFE95-65A3-07FD-6812-4D3CB12213C0}"/>
              </a:ext>
            </a:extLst>
          </p:cNvPr>
          <p:cNvSpPr txBox="1"/>
          <p:nvPr/>
        </p:nvSpPr>
        <p:spPr>
          <a:xfrm>
            <a:off x="4065722" y="526942"/>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3" name="TextBox 2">
            <a:extLst>
              <a:ext uri="{FF2B5EF4-FFF2-40B4-BE49-F238E27FC236}">
                <a16:creationId xmlns:a16="http://schemas.microsoft.com/office/drawing/2014/main" id="{3592541B-D57E-1DFF-E454-1EE364BF3C51}"/>
              </a:ext>
            </a:extLst>
          </p:cNvPr>
          <p:cNvSpPr txBox="1"/>
          <p:nvPr/>
        </p:nvSpPr>
        <p:spPr>
          <a:xfrm>
            <a:off x="2272862" y="203638"/>
            <a:ext cx="743606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ea typeface="Calibri"/>
                <a:cs typeface="Calibri"/>
              </a:rPr>
              <a:t> 2023 Winter Coordinators</a:t>
            </a:r>
          </a:p>
        </p:txBody>
      </p:sp>
      <p:pic>
        <p:nvPicPr>
          <p:cNvPr id="34" name="Picture 34">
            <a:extLst>
              <a:ext uri="{FF2B5EF4-FFF2-40B4-BE49-F238E27FC236}">
                <a16:creationId xmlns:a16="http://schemas.microsoft.com/office/drawing/2014/main" id="{EC7759CC-FF7E-F457-66B2-7046BFDBC4C4}"/>
              </a:ext>
            </a:extLst>
          </p:cNvPr>
          <p:cNvPicPr>
            <a:picLocks noChangeAspect="1"/>
          </p:cNvPicPr>
          <p:nvPr/>
        </p:nvPicPr>
        <p:blipFill>
          <a:blip r:embed="rId4"/>
          <a:stretch>
            <a:fillRect/>
          </a:stretch>
        </p:blipFill>
        <p:spPr>
          <a:xfrm>
            <a:off x="4550328" y="3797447"/>
            <a:ext cx="1501588" cy="2115110"/>
          </a:xfrm>
          <a:prstGeom prst="rect">
            <a:avLst/>
          </a:prstGeom>
        </p:spPr>
      </p:pic>
      <p:pic>
        <p:nvPicPr>
          <p:cNvPr id="14" name="Picture 14">
            <a:extLst>
              <a:ext uri="{FF2B5EF4-FFF2-40B4-BE49-F238E27FC236}">
                <a16:creationId xmlns:a16="http://schemas.microsoft.com/office/drawing/2014/main" id="{4895EE57-997D-3C4C-C403-B824500DA3BA}"/>
              </a:ext>
            </a:extLst>
          </p:cNvPr>
          <p:cNvPicPr>
            <a:picLocks noChangeAspect="1"/>
          </p:cNvPicPr>
          <p:nvPr/>
        </p:nvPicPr>
        <p:blipFill>
          <a:blip r:embed="rId5"/>
          <a:stretch>
            <a:fillRect/>
          </a:stretch>
        </p:blipFill>
        <p:spPr>
          <a:xfrm>
            <a:off x="1145802" y="723620"/>
            <a:ext cx="1664074" cy="1981761"/>
          </a:xfrm>
          <a:prstGeom prst="rect">
            <a:avLst/>
          </a:prstGeom>
        </p:spPr>
      </p:pic>
      <p:pic>
        <p:nvPicPr>
          <p:cNvPr id="15" name="Picture 15">
            <a:extLst>
              <a:ext uri="{FF2B5EF4-FFF2-40B4-BE49-F238E27FC236}">
                <a16:creationId xmlns:a16="http://schemas.microsoft.com/office/drawing/2014/main" id="{59025BFE-0CE3-57AB-80D4-E797834D1EC5}"/>
              </a:ext>
            </a:extLst>
          </p:cNvPr>
          <p:cNvPicPr>
            <a:picLocks noChangeAspect="1"/>
          </p:cNvPicPr>
          <p:nvPr/>
        </p:nvPicPr>
        <p:blipFill>
          <a:blip r:embed="rId6"/>
          <a:stretch>
            <a:fillRect/>
          </a:stretch>
        </p:blipFill>
        <p:spPr>
          <a:xfrm>
            <a:off x="4421842" y="828137"/>
            <a:ext cx="1577789" cy="1929608"/>
          </a:xfrm>
          <a:prstGeom prst="rect">
            <a:avLst/>
          </a:prstGeom>
        </p:spPr>
      </p:pic>
      <p:pic>
        <p:nvPicPr>
          <p:cNvPr id="16" name="Picture 16">
            <a:extLst>
              <a:ext uri="{FF2B5EF4-FFF2-40B4-BE49-F238E27FC236}">
                <a16:creationId xmlns:a16="http://schemas.microsoft.com/office/drawing/2014/main" id="{76A6C7A8-350D-50B7-EBED-F981D57705D6}"/>
              </a:ext>
            </a:extLst>
          </p:cNvPr>
          <p:cNvPicPr>
            <a:picLocks noChangeAspect="1"/>
          </p:cNvPicPr>
          <p:nvPr/>
        </p:nvPicPr>
        <p:blipFill>
          <a:blip r:embed="rId7"/>
          <a:stretch>
            <a:fillRect/>
          </a:stretch>
        </p:blipFill>
        <p:spPr>
          <a:xfrm>
            <a:off x="1286155" y="3890683"/>
            <a:ext cx="1506631" cy="1922930"/>
          </a:xfrm>
          <a:prstGeom prst="rect">
            <a:avLst/>
          </a:prstGeom>
        </p:spPr>
      </p:pic>
      <p:pic>
        <p:nvPicPr>
          <p:cNvPr id="17" name="Picture 17">
            <a:extLst>
              <a:ext uri="{FF2B5EF4-FFF2-40B4-BE49-F238E27FC236}">
                <a16:creationId xmlns:a16="http://schemas.microsoft.com/office/drawing/2014/main" id="{53F71C2A-00D9-D7BB-6B77-0EF39FAE87B9}"/>
              </a:ext>
            </a:extLst>
          </p:cNvPr>
          <p:cNvPicPr>
            <a:picLocks noChangeAspect="1"/>
          </p:cNvPicPr>
          <p:nvPr/>
        </p:nvPicPr>
        <p:blipFill>
          <a:blip r:embed="rId8"/>
          <a:stretch>
            <a:fillRect/>
          </a:stretch>
        </p:blipFill>
        <p:spPr>
          <a:xfrm>
            <a:off x="10114429" y="906098"/>
            <a:ext cx="1678642" cy="1784893"/>
          </a:xfrm>
          <a:prstGeom prst="rect">
            <a:avLst/>
          </a:prstGeom>
        </p:spPr>
      </p:pic>
      <p:pic>
        <p:nvPicPr>
          <p:cNvPr id="18" name="Picture 18">
            <a:extLst>
              <a:ext uri="{FF2B5EF4-FFF2-40B4-BE49-F238E27FC236}">
                <a16:creationId xmlns:a16="http://schemas.microsoft.com/office/drawing/2014/main" id="{DA1E5FE1-0F5A-6CB7-8A66-FAEEE4395E6B}"/>
              </a:ext>
            </a:extLst>
          </p:cNvPr>
          <p:cNvPicPr>
            <a:picLocks noChangeAspect="1"/>
          </p:cNvPicPr>
          <p:nvPr/>
        </p:nvPicPr>
        <p:blipFill>
          <a:blip r:embed="rId9"/>
          <a:stretch>
            <a:fillRect/>
          </a:stretch>
        </p:blipFill>
        <p:spPr>
          <a:xfrm>
            <a:off x="7425018" y="909372"/>
            <a:ext cx="1667436" cy="1856782"/>
          </a:xfrm>
          <a:prstGeom prst="rect">
            <a:avLst/>
          </a:prstGeom>
        </p:spPr>
      </p:pic>
      <p:pic>
        <p:nvPicPr>
          <p:cNvPr id="19" name="Picture 19">
            <a:extLst>
              <a:ext uri="{FF2B5EF4-FFF2-40B4-BE49-F238E27FC236}">
                <a16:creationId xmlns:a16="http://schemas.microsoft.com/office/drawing/2014/main" id="{D8E2E44B-AD78-3D64-FD82-64592F684422}"/>
              </a:ext>
            </a:extLst>
          </p:cNvPr>
          <p:cNvPicPr>
            <a:picLocks noChangeAspect="1"/>
          </p:cNvPicPr>
          <p:nvPr/>
        </p:nvPicPr>
        <p:blipFill>
          <a:blip r:embed="rId10"/>
          <a:stretch>
            <a:fillRect/>
          </a:stretch>
        </p:blipFill>
        <p:spPr>
          <a:xfrm>
            <a:off x="7312959" y="3641266"/>
            <a:ext cx="2003613" cy="2276088"/>
          </a:xfrm>
          <a:prstGeom prst="rect">
            <a:avLst/>
          </a:prstGeom>
        </p:spPr>
      </p:pic>
      <p:pic>
        <p:nvPicPr>
          <p:cNvPr id="21" name="Picture 9">
            <a:extLst>
              <a:ext uri="{FF2B5EF4-FFF2-40B4-BE49-F238E27FC236}">
                <a16:creationId xmlns:a16="http://schemas.microsoft.com/office/drawing/2014/main" id="{728B031F-78FE-2109-523E-EB48BD33763C}"/>
              </a:ext>
            </a:extLst>
          </p:cNvPr>
          <p:cNvPicPr>
            <a:picLocks noChangeAspect="1"/>
          </p:cNvPicPr>
          <p:nvPr/>
        </p:nvPicPr>
        <p:blipFill>
          <a:blip r:embed="rId11"/>
          <a:stretch>
            <a:fillRect/>
          </a:stretch>
        </p:blipFill>
        <p:spPr>
          <a:xfrm>
            <a:off x="10159251" y="3869408"/>
            <a:ext cx="1510553" cy="1943064"/>
          </a:xfrm>
          <a:prstGeom prst="rect">
            <a:avLst/>
          </a:prstGeom>
        </p:spPr>
      </p:pic>
      <p:sp>
        <p:nvSpPr>
          <p:cNvPr id="23" name="TextBox 22">
            <a:extLst>
              <a:ext uri="{FF2B5EF4-FFF2-40B4-BE49-F238E27FC236}">
                <a16:creationId xmlns:a16="http://schemas.microsoft.com/office/drawing/2014/main" id="{F03ABA4E-E69E-2337-3ED1-F6D1AA2D0078}"/>
              </a:ext>
            </a:extLst>
          </p:cNvPr>
          <p:cNvSpPr txBox="1"/>
          <p:nvPr/>
        </p:nvSpPr>
        <p:spPr>
          <a:xfrm>
            <a:off x="9821181" y="6005870"/>
            <a:ext cx="2182345"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300" b="1">
                <a:cs typeface="Calibri"/>
              </a:rPr>
              <a:t>Shanji (Hana) Gao</a:t>
            </a:r>
            <a:endParaRPr lang="en-US"/>
          </a:p>
          <a:p>
            <a:pPr algn="ctr"/>
            <a:r>
              <a:rPr lang="en-US" sz="1300">
                <a:cs typeface="Calibri"/>
              </a:rPr>
              <a:t>Human Resource Coordinator</a:t>
            </a:r>
          </a:p>
        </p:txBody>
      </p:sp>
      <p:sp>
        <p:nvSpPr>
          <p:cNvPr id="36" name="TextBox 35">
            <a:extLst>
              <a:ext uri="{FF2B5EF4-FFF2-40B4-BE49-F238E27FC236}">
                <a16:creationId xmlns:a16="http://schemas.microsoft.com/office/drawing/2014/main" id="{937336A9-7BA0-C3C1-258D-4946B32D0D64}"/>
              </a:ext>
            </a:extLst>
          </p:cNvPr>
          <p:cNvSpPr txBox="1"/>
          <p:nvPr/>
        </p:nvSpPr>
        <p:spPr>
          <a:xfrm>
            <a:off x="1148601" y="2888315"/>
            <a:ext cx="2182345"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300" b="1">
                <a:cs typeface="Calibri"/>
              </a:rPr>
              <a:t>Ren (Kira)  </a:t>
            </a:r>
            <a:r>
              <a:rPr lang="en-US" sz="1300" b="1" err="1">
                <a:cs typeface="Calibri"/>
              </a:rPr>
              <a:t>Ke</a:t>
            </a:r>
            <a:endParaRPr lang="en-US"/>
          </a:p>
          <a:p>
            <a:pPr algn="ctr"/>
            <a:r>
              <a:rPr lang="en-US" sz="1300">
                <a:cs typeface="Calibri"/>
              </a:rPr>
              <a:t>Mentoring  Coordinator</a:t>
            </a:r>
          </a:p>
        </p:txBody>
      </p:sp>
      <p:sp>
        <p:nvSpPr>
          <p:cNvPr id="39" name="TextBox 38">
            <a:extLst>
              <a:ext uri="{FF2B5EF4-FFF2-40B4-BE49-F238E27FC236}">
                <a16:creationId xmlns:a16="http://schemas.microsoft.com/office/drawing/2014/main" id="{66678A99-BFBC-E7D9-54A5-808A468156D0}"/>
              </a:ext>
            </a:extLst>
          </p:cNvPr>
          <p:cNvSpPr txBox="1"/>
          <p:nvPr/>
        </p:nvSpPr>
        <p:spPr>
          <a:xfrm>
            <a:off x="9577262" y="2731433"/>
            <a:ext cx="2661396" cy="6924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300" b="1" err="1">
                <a:cs typeface="Calibri"/>
              </a:rPr>
              <a:t>Feiyu</a:t>
            </a:r>
            <a:r>
              <a:rPr lang="en-US" sz="1300" b="1">
                <a:cs typeface="Calibri"/>
              </a:rPr>
              <a:t> Chen</a:t>
            </a:r>
            <a:endParaRPr lang="en-US"/>
          </a:p>
          <a:p>
            <a:pPr algn="ctr"/>
            <a:r>
              <a:rPr lang="en-US" sz="1300">
                <a:cs typeface="Calibri"/>
              </a:rPr>
              <a:t>Communication and Administration Coordinator</a:t>
            </a:r>
          </a:p>
        </p:txBody>
      </p:sp>
      <p:sp>
        <p:nvSpPr>
          <p:cNvPr id="40" name="TextBox 39">
            <a:extLst>
              <a:ext uri="{FF2B5EF4-FFF2-40B4-BE49-F238E27FC236}">
                <a16:creationId xmlns:a16="http://schemas.microsoft.com/office/drawing/2014/main" id="{C29F1EAA-7A6F-964D-4E75-BFF3CEC2A1E2}"/>
              </a:ext>
            </a:extLst>
          </p:cNvPr>
          <p:cNvSpPr txBox="1"/>
          <p:nvPr/>
        </p:nvSpPr>
        <p:spPr>
          <a:xfrm>
            <a:off x="4544564" y="2888316"/>
            <a:ext cx="1666875"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a:cs typeface="Calibri"/>
              </a:rPr>
              <a:t>Yan (Joanna) Zhao</a:t>
            </a:r>
          </a:p>
          <a:p>
            <a:r>
              <a:rPr lang="en-US" sz="1300">
                <a:cs typeface="Calibri"/>
              </a:rPr>
              <a:t>Sessions Coordinator</a:t>
            </a:r>
          </a:p>
        </p:txBody>
      </p:sp>
      <p:sp>
        <p:nvSpPr>
          <p:cNvPr id="41" name="TextBox 40">
            <a:extLst>
              <a:ext uri="{FF2B5EF4-FFF2-40B4-BE49-F238E27FC236}">
                <a16:creationId xmlns:a16="http://schemas.microsoft.com/office/drawing/2014/main" id="{9A95558C-FBED-5CBE-B36D-397D9E48A7BF}"/>
              </a:ext>
            </a:extLst>
          </p:cNvPr>
          <p:cNvSpPr txBox="1"/>
          <p:nvPr/>
        </p:nvSpPr>
        <p:spPr>
          <a:xfrm>
            <a:off x="7202678" y="2793742"/>
            <a:ext cx="2210359" cy="6924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300" b="1">
                <a:cs typeface="Calibri"/>
              </a:rPr>
              <a:t>Pengze (William) Wu</a:t>
            </a:r>
          </a:p>
          <a:p>
            <a:pPr algn="ctr"/>
            <a:r>
              <a:rPr lang="en-US" sz="1300">
                <a:cs typeface="Calibri"/>
              </a:rPr>
              <a:t>Internship Contact Coordinator</a:t>
            </a:r>
          </a:p>
        </p:txBody>
      </p:sp>
      <p:sp>
        <p:nvSpPr>
          <p:cNvPr id="42" name="TextBox 41">
            <a:extLst>
              <a:ext uri="{FF2B5EF4-FFF2-40B4-BE49-F238E27FC236}">
                <a16:creationId xmlns:a16="http://schemas.microsoft.com/office/drawing/2014/main" id="{8CD51B4F-3DCE-3854-94EC-65EE4AB7CF59}"/>
              </a:ext>
            </a:extLst>
          </p:cNvPr>
          <p:cNvSpPr txBox="1"/>
          <p:nvPr/>
        </p:nvSpPr>
        <p:spPr>
          <a:xfrm>
            <a:off x="807983" y="6007319"/>
            <a:ext cx="2621017"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300" b="1">
                <a:cs typeface="Calibri"/>
              </a:rPr>
              <a:t>Yifan Song</a:t>
            </a:r>
            <a:endParaRPr lang="en-US"/>
          </a:p>
          <a:p>
            <a:pPr algn="ctr"/>
            <a:r>
              <a:rPr lang="en-US" sz="1300">
                <a:cs typeface="Calibri"/>
              </a:rPr>
              <a:t>Mentoring Coordinator</a:t>
            </a:r>
          </a:p>
        </p:txBody>
      </p:sp>
      <p:sp>
        <p:nvSpPr>
          <p:cNvPr id="43" name="TextBox 42">
            <a:extLst>
              <a:ext uri="{FF2B5EF4-FFF2-40B4-BE49-F238E27FC236}">
                <a16:creationId xmlns:a16="http://schemas.microsoft.com/office/drawing/2014/main" id="{5B942A16-A153-4FBE-DE07-818241AD2828}"/>
              </a:ext>
            </a:extLst>
          </p:cNvPr>
          <p:cNvSpPr txBox="1"/>
          <p:nvPr/>
        </p:nvSpPr>
        <p:spPr>
          <a:xfrm>
            <a:off x="3928240" y="6007319"/>
            <a:ext cx="2752396"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300" b="1" err="1">
                <a:cs typeface="Calibri"/>
              </a:rPr>
              <a:t>Jiadi</a:t>
            </a:r>
            <a:r>
              <a:rPr lang="en-US" sz="1300" b="1">
                <a:cs typeface="Calibri"/>
              </a:rPr>
              <a:t> Zhang</a:t>
            </a:r>
            <a:endParaRPr lang="en-US"/>
          </a:p>
          <a:p>
            <a:pPr algn="ctr"/>
            <a:r>
              <a:rPr lang="en-US" sz="1300">
                <a:cs typeface="Calibri"/>
              </a:rPr>
              <a:t>Alumni and Mentoring Coordinator</a:t>
            </a:r>
          </a:p>
        </p:txBody>
      </p:sp>
      <p:sp>
        <p:nvSpPr>
          <p:cNvPr id="44" name="TextBox 43">
            <a:extLst>
              <a:ext uri="{FF2B5EF4-FFF2-40B4-BE49-F238E27FC236}">
                <a16:creationId xmlns:a16="http://schemas.microsoft.com/office/drawing/2014/main" id="{1AD224ED-D001-961C-080B-55276AD87735}"/>
              </a:ext>
            </a:extLst>
          </p:cNvPr>
          <p:cNvSpPr txBox="1"/>
          <p:nvPr/>
        </p:nvSpPr>
        <p:spPr>
          <a:xfrm>
            <a:off x="6588673" y="5967904"/>
            <a:ext cx="2831223" cy="6924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300" b="1">
                <a:cs typeface="Calibri"/>
              </a:rPr>
              <a:t>Shan (Mathilda) Lu</a:t>
            </a:r>
            <a:endParaRPr lang="en-US"/>
          </a:p>
          <a:p>
            <a:pPr algn="ctr"/>
            <a:r>
              <a:rPr lang="en-US" sz="1300">
                <a:cs typeface="Calibri"/>
              </a:rPr>
              <a:t>Administration and Communication Coordinator</a:t>
            </a:r>
          </a:p>
        </p:txBody>
      </p:sp>
    </p:spTree>
    <p:extLst>
      <p:ext uri="{BB962C8B-B14F-4D97-AF65-F5344CB8AC3E}">
        <p14:creationId xmlns:p14="http://schemas.microsoft.com/office/powerpoint/2010/main" val="1023335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34AEAB-0BD1-F02B-E893-5440623BE103}"/>
              </a:ext>
            </a:extLst>
          </p:cNvPr>
          <p:cNvSpPr>
            <a:spLocks noGrp="1"/>
          </p:cNvSpPr>
          <p:nvPr>
            <p:ph type="sldNum" sz="quarter" idx="12"/>
          </p:nvPr>
        </p:nvSpPr>
        <p:spPr/>
        <p:txBody>
          <a:bodyPr/>
          <a:lstStyle/>
          <a:p>
            <a:fld id="{CB2CE5FD-A7FA-4D89-8831-BC73CA3BBC85}" type="slidenum">
              <a:rPr lang="en-US" smtClean="0"/>
              <a:t>15</a:t>
            </a:fld>
            <a:endParaRPr lang="en-US"/>
          </a:p>
        </p:txBody>
      </p:sp>
      <p:sp>
        <p:nvSpPr>
          <p:cNvPr id="4" name="TextBox 3">
            <a:extLst>
              <a:ext uri="{FF2B5EF4-FFF2-40B4-BE49-F238E27FC236}">
                <a16:creationId xmlns:a16="http://schemas.microsoft.com/office/drawing/2014/main" id="{9D9E32AB-29B3-DA4A-CFA6-F07A9D3F9ED2}"/>
              </a:ext>
            </a:extLst>
          </p:cNvPr>
          <p:cNvSpPr txBox="1"/>
          <p:nvPr/>
        </p:nvSpPr>
        <p:spPr>
          <a:xfrm>
            <a:off x="2272862" y="203638"/>
            <a:ext cx="743606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ea typeface="Calibri"/>
                <a:cs typeface="Calibri"/>
              </a:rPr>
              <a:t> 2023 Winter Coordinators</a:t>
            </a:r>
          </a:p>
        </p:txBody>
      </p:sp>
      <p:pic>
        <p:nvPicPr>
          <p:cNvPr id="10" name="Picture 5">
            <a:extLst>
              <a:ext uri="{FF2B5EF4-FFF2-40B4-BE49-F238E27FC236}">
                <a16:creationId xmlns:a16="http://schemas.microsoft.com/office/drawing/2014/main" id="{EC21B723-A92F-1B8C-B8AA-471265A707F0}"/>
              </a:ext>
            </a:extLst>
          </p:cNvPr>
          <p:cNvPicPr>
            <a:picLocks noChangeAspect="1"/>
          </p:cNvPicPr>
          <p:nvPr/>
        </p:nvPicPr>
        <p:blipFill>
          <a:blip r:embed="rId2"/>
          <a:stretch>
            <a:fillRect/>
          </a:stretch>
        </p:blipFill>
        <p:spPr>
          <a:xfrm>
            <a:off x="914401" y="1288303"/>
            <a:ext cx="2150556" cy="1691565"/>
          </a:xfrm>
          <a:prstGeom prst="rect">
            <a:avLst/>
          </a:prstGeom>
        </p:spPr>
      </p:pic>
      <p:sp>
        <p:nvSpPr>
          <p:cNvPr id="12" name="TextBox 11">
            <a:extLst>
              <a:ext uri="{FF2B5EF4-FFF2-40B4-BE49-F238E27FC236}">
                <a16:creationId xmlns:a16="http://schemas.microsoft.com/office/drawing/2014/main" id="{D6152F61-A5DE-5120-0475-380F3129BE9B}"/>
              </a:ext>
            </a:extLst>
          </p:cNvPr>
          <p:cNvSpPr txBox="1"/>
          <p:nvPr/>
        </p:nvSpPr>
        <p:spPr>
          <a:xfrm>
            <a:off x="918882" y="3106830"/>
            <a:ext cx="2342027" cy="6924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300" b="1">
                <a:cs typeface="Calibri"/>
              </a:rPr>
              <a:t>Junhao (Howard) Deng</a:t>
            </a:r>
            <a:endParaRPr lang="en-US"/>
          </a:p>
          <a:p>
            <a:pPr algn="ctr"/>
            <a:r>
              <a:rPr lang="en-US" sz="1300">
                <a:cs typeface="Calibri"/>
              </a:rPr>
              <a:t>Administration and Communication Coordinator</a:t>
            </a:r>
          </a:p>
        </p:txBody>
      </p:sp>
      <p:pic>
        <p:nvPicPr>
          <p:cNvPr id="16" name="Picture 11">
            <a:extLst>
              <a:ext uri="{FF2B5EF4-FFF2-40B4-BE49-F238E27FC236}">
                <a16:creationId xmlns:a16="http://schemas.microsoft.com/office/drawing/2014/main" id="{BE1B7547-5378-A148-A82C-98071DAA296F}"/>
              </a:ext>
            </a:extLst>
          </p:cNvPr>
          <p:cNvPicPr>
            <a:picLocks noChangeAspect="1"/>
          </p:cNvPicPr>
          <p:nvPr/>
        </p:nvPicPr>
        <p:blipFill>
          <a:blip r:embed="rId3"/>
          <a:stretch>
            <a:fillRect/>
          </a:stretch>
        </p:blipFill>
        <p:spPr>
          <a:xfrm rot="5400000">
            <a:off x="4669111" y="1264635"/>
            <a:ext cx="1868719" cy="1908680"/>
          </a:xfrm>
          <a:prstGeom prst="rect">
            <a:avLst/>
          </a:prstGeom>
        </p:spPr>
      </p:pic>
      <p:sp>
        <p:nvSpPr>
          <p:cNvPr id="18" name="TextBox 17">
            <a:extLst>
              <a:ext uri="{FF2B5EF4-FFF2-40B4-BE49-F238E27FC236}">
                <a16:creationId xmlns:a16="http://schemas.microsoft.com/office/drawing/2014/main" id="{60D72412-6324-1107-9BEC-FF5D778B8DCD}"/>
              </a:ext>
            </a:extLst>
          </p:cNvPr>
          <p:cNvSpPr txBox="1"/>
          <p:nvPr/>
        </p:nvSpPr>
        <p:spPr>
          <a:xfrm>
            <a:off x="4490756" y="3196477"/>
            <a:ext cx="249610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cs typeface="Calibri"/>
              </a:rPr>
              <a:t>Junhao (Tracy) Huang</a:t>
            </a:r>
            <a:endParaRPr lang="en-US"/>
          </a:p>
          <a:p>
            <a:pPr algn="ctr"/>
            <a:r>
              <a:rPr lang="en-US" sz="1200">
                <a:cs typeface="Calibri"/>
              </a:rPr>
              <a:t>Employer Contact Coordinator</a:t>
            </a:r>
          </a:p>
        </p:txBody>
      </p:sp>
      <p:sp>
        <p:nvSpPr>
          <p:cNvPr id="20" name="TextBox 19">
            <a:extLst>
              <a:ext uri="{FF2B5EF4-FFF2-40B4-BE49-F238E27FC236}">
                <a16:creationId xmlns:a16="http://schemas.microsoft.com/office/drawing/2014/main" id="{BA484CF4-6E1E-922C-EE87-682AF466CA22}"/>
              </a:ext>
            </a:extLst>
          </p:cNvPr>
          <p:cNvSpPr txBox="1"/>
          <p:nvPr/>
        </p:nvSpPr>
        <p:spPr>
          <a:xfrm>
            <a:off x="8286750" y="3196478"/>
            <a:ext cx="231401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cs typeface="Calibri"/>
              </a:rPr>
              <a:t>Ziyun (Joshua) Wang</a:t>
            </a:r>
            <a:endParaRPr lang="en-US"/>
          </a:p>
          <a:p>
            <a:pPr algn="ctr"/>
            <a:r>
              <a:rPr lang="en-US" sz="1200">
                <a:cs typeface="Calibri"/>
              </a:rPr>
              <a:t>Internship Contact Coordinator</a:t>
            </a:r>
          </a:p>
        </p:txBody>
      </p:sp>
      <p:pic>
        <p:nvPicPr>
          <p:cNvPr id="3" name="Picture 4">
            <a:extLst>
              <a:ext uri="{FF2B5EF4-FFF2-40B4-BE49-F238E27FC236}">
                <a16:creationId xmlns:a16="http://schemas.microsoft.com/office/drawing/2014/main" id="{403A6287-07C4-FEB8-5EC3-36A3B77116A4}"/>
              </a:ext>
            </a:extLst>
          </p:cNvPr>
          <p:cNvPicPr>
            <a:picLocks noChangeAspect="1"/>
          </p:cNvPicPr>
          <p:nvPr/>
        </p:nvPicPr>
        <p:blipFill>
          <a:blip r:embed="rId4"/>
          <a:stretch>
            <a:fillRect/>
          </a:stretch>
        </p:blipFill>
        <p:spPr>
          <a:xfrm>
            <a:off x="8620665" y="1223591"/>
            <a:ext cx="1377351" cy="1909157"/>
          </a:xfrm>
          <a:prstGeom prst="rect">
            <a:avLst/>
          </a:prstGeom>
        </p:spPr>
      </p:pic>
    </p:spTree>
    <p:extLst>
      <p:ext uri="{BB962C8B-B14F-4D97-AF65-F5344CB8AC3E}">
        <p14:creationId xmlns:p14="http://schemas.microsoft.com/office/powerpoint/2010/main" val="3873102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913C9F-6643-4804-80CF-86A24282F4F0}"/>
              </a:ext>
            </a:extLst>
          </p:cNvPr>
          <p:cNvSpPr>
            <a:spLocks noGrp="1"/>
          </p:cNvSpPr>
          <p:nvPr>
            <p:ph idx="1"/>
          </p:nvPr>
        </p:nvSpPr>
        <p:spPr/>
        <p:txBody>
          <a:bodyPr vert="horz" lIns="91440" tIns="45720" rIns="91440" bIns="45720" rtlCol="0" anchor="t">
            <a:normAutofit/>
          </a:bodyPr>
          <a:lstStyle/>
          <a:p>
            <a:pPr marL="0" indent="0">
              <a:buNone/>
            </a:pPr>
            <a:r>
              <a:rPr lang="en-US" sz="2000" b="1">
                <a:solidFill>
                  <a:srgbClr val="FF0000"/>
                </a:solidFill>
              </a:rPr>
              <a:t>Internship Working Group</a:t>
            </a:r>
            <a:endParaRPr lang="en-US"/>
          </a:p>
        </p:txBody>
      </p:sp>
      <p:sp>
        <p:nvSpPr>
          <p:cNvPr id="5" name="Title 1">
            <a:extLst>
              <a:ext uri="{FF2B5EF4-FFF2-40B4-BE49-F238E27FC236}">
                <a16:creationId xmlns:a16="http://schemas.microsoft.com/office/drawing/2014/main" id="{18BFE47B-40A3-4ADD-AFE4-05ECADC7C6E5}"/>
              </a:ext>
            </a:extLst>
          </p:cNvPr>
          <p:cNvSpPr txBox="1">
            <a:spLocks/>
          </p:cNvSpPr>
          <p:nvPr/>
        </p:nvSpPr>
        <p:spPr>
          <a:xfrm>
            <a:off x="802906" y="2343575"/>
            <a:ext cx="3498979" cy="2456442"/>
          </a:xfrm>
          <a:prstGeom prst="rect">
            <a:avLst/>
          </a:prstGeom>
        </p:spPr>
        <p:txBody>
          <a:bodyPr vert="horz" lIns="228600" tIns="228600" rIns="228600" bIns="228600" rtlCol="0" anchor="ctr">
            <a:normAutofit fontScale="97500" lnSpcReduction="10000"/>
          </a:bodyPr>
          <a:lstStyle>
            <a:lvl1pPr algn="ctr" defTabSz="914400" rtl="0" eaLnBrk="1" latinLnBrk="0" hangingPunct="1">
              <a:lnSpc>
                <a:spcPct val="85000"/>
              </a:lnSpc>
              <a:spcBef>
                <a:spcPct val="0"/>
              </a:spcBef>
              <a:buNone/>
              <a:defRPr sz="4000" b="0" i="0" kern="1200" cap="none" spc="-150">
                <a:solidFill>
                  <a:srgbClr val="FFFEFF"/>
                </a:solidFill>
                <a:effectLst/>
                <a:latin typeface="+mj-lt"/>
                <a:ea typeface="+mj-ea"/>
                <a:cs typeface="+mj-cs"/>
              </a:defRPr>
            </a:lvl1pPr>
          </a:lstStyle>
          <a:p>
            <a:r>
              <a:rPr lang="en-US" b="1" cap="all">
                <a:ea typeface="+mj-lt"/>
                <a:cs typeface="+mj-lt"/>
              </a:rPr>
              <a:t>Job responsibility </a:t>
            </a:r>
            <a:br>
              <a:rPr lang="en-US" b="1" cap="all">
                <a:ea typeface="+mj-lt"/>
                <a:cs typeface="+mj-lt"/>
              </a:rPr>
            </a:br>
            <a:r>
              <a:rPr lang="en-US" b="1" cap="all">
                <a:ea typeface="+mj-lt"/>
                <a:cs typeface="+mj-lt"/>
              </a:rPr>
              <a:t>in working groups:</a:t>
            </a:r>
            <a:endParaRPr lang="en-US"/>
          </a:p>
        </p:txBody>
      </p:sp>
      <p:sp>
        <p:nvSpPr>
          <p:cNvPr id="7" name="TextBox 6">
            <a:extLst>
              <a:ext uri="{FF2B5EF4-FFF2-40B4-BE49-F238E27FC236}">
                <a16:creationId xmlns:a16="http://schemas.microsoft.com/office/drawing/2014/main" id="{06066D27-30D9-4902-AD1D-9902931A331E}"/>
              </a:ext>
            </a:extLst>
          </p:cNvPr>
          <p:cNvSpPr txBox="1"/>
          <p:nvPr/>
        </p:nvSpPr>
        <p:spPr>
          <a:xfrm>
            <a:off x="1057275" y="1763713"/>
            <a:ext cx="33305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MIAB HR– miabhr@yorku.ca</a:t>
            </a:r>
          </a:p>
        </p:txBody>
      </p:sp>
      <p:sp>
        <p:nvSpPr>
          <p:cNvPr id="2" name="Content Placeholder 2">
            <a:extLst>
              <a:ext uri="{FF2B5EF4-FFF2-40B4-BE49-F238E27FC236}">
                <a16:creationId xmlns:a16="http://schemas.microsoft.com/office/drawing/2014/main" id="{8186B004-11AF-4EC5-9DE0-5EB3AE832115}"/>
              </a:ext>
            </a:extLst>
          </p:cNvPr>
          <p:cNvSpPr txBox="1">
            <a:spLocks/>
          </p:cNvSpPr>
          <p:nvPr/>
        </p:nvSpPr>
        <p:spPr>
          <a:xfrm>
            <a:off x="5118447" y="538909"/>
            <a:ext cx="6519722" cy="5900505"/>
          </a:xfrm>
          <a:prstGeom prst="rect">
            <a:avLst/>
          </a:prstGeom>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r>
              <a:rPr lang="en-US" b="1">
                <a:ea typeface="+mn-lt"/>
                <a:cs typeface="+mn-lt"/>
              </a:rPr>
              <a:t>Attend meeting three times a week and review a predetermine agenda </a:t>
            </a:r>
            <a:endParaRPr lang="en-US" b="1"/>
          </a:p>
          <a:p>
            <a:r>
              <a:rPr lang="en-US" b="1">
                <a:ea typeface="+mn-lt"/>
                <a:cs typeface="+mn-lt"/>
              </a:rPr>
              <a:t>Provide a platform to linked  students, employers and interns</a:t>
            </a:r>
          </a:p>
          <a:p>
            <a:r>
              <a:rPr lang="en-US" b="1">
                <a:ea typeface="+mn-lt"/>
                <a:cs typeface="+mn-lt"/>
              </a:rPr>
              <a:t>Assist students in the internship process, course registration, co-op permit application for international students,</a:t>
            </a:r>
          </a:p>
          <a:p>
            <a:r>
              <a:rPr lang="en-US" b="1">
                <a:ea typeface="+mn-lt"/>
                <a:cs typeface="+mn-lt"/>
              </a:rPr>
              <a:t>Provide information on professional associations and qualifications</a:t>
            </a:r>
          </a:p>
          <a:p>
            <a:r>
              <a:rPr lang="en-US" b="1">
                <a:ea typeface="+mn-lt"/>
                <a:cs typeface="+mn-lt"/>
              </a:rPr>
              <a:t>Manage  MIABEMPL&amp; MIABSTUD email accounts</a:t>
            </a:r>
          </a:p>
          <a:p>
            <a:r>
              <a:rPr lang="en-US" b="1"/>
              <a:t>Assist in presentation coordination and meetings </a:t>
            </a:r>
          </a:p>
        </p:txBody>
      </p:sp>
    </p:spTree>
    <p:extLst>
      <p:ext uri="{BB962C8B-B14F-4D97-AF65-F5344CB8AC3E}">
        <p14:creationId xmlns:p14="http://schemas.microsoft.com/office/powerpoint/2010/main" val="1397189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5EA40-A545-4282-A8B7-99E6C2C88F55}"/>
              </a:ext>
            </a:extLst>
          </p:cNvPr>
          <p:cNvSpPr>
            <a:spLocks noGrp="1"/>
          </p:cNvSpPr>
          <p:nvPr>
            <p:ph type="title"/>
          </p:nvPr>
        </p:nvSpPr>
        <p:spPr/>
        <p:txBody>
          <a:bodyPr>
            <a:normAutofit fontScale="90000"/>
          </a:bodyPr>
          <a:lstStyle/>
          <a:p>
            <a:r>
              <a:rPr lang="en-US" b="1" cap="all">
                <a:ea typeface="+mj-lt"/>
                <a:cs typeface="+mj-lt"/>
              </a:rPr>
              <a:t>Job Responsibility in Working Groups</a:t>
            </a:r>
            <a:endParaRPr lang="en-US"/>
          </a:p>
        </p:txBody>
      </p:sp>
      <p:sp>
        <p:nvSpPr>
          <p:cNvPr id="3" name="Content Placeholder 2">
            <a:extLst>
              <a:ext uri="{FF2B5EF4-FFF2-40B4-BE49-F238E27FC236}">
                <a16:creationId xmlns:a16="http://schemas.microsoft.com/office/drawing/2014/main" id="{50F3284C-F435-4F7C-ACAD-BFCC59775936}"/>
              </a:ext>
            </a:extLst>
          </p:cNvPr>
          <p:cNvSpPr>
            <a:spLocks noGrp="1"/>
          </p:cNvSpPr>
          <p:nvPr>
            <p:ph idx="1"/>
          </p:nvPr>
        </p:nvSpPr>
        <p:spPr>
          <a:xfrm>
            <a:off x="5118447" y="538909"/>
            <a:ext cx="6519722" cy="5900505"/>
          </a:xfrm>
        </p:spPr>
        <p:txBody>
          <a:bodyPr>
            <a:normAutofit/>
          </a:bodyPr>
          <a:lstStyle/>
          <a:p>
            <a:pPr marL="0" indent="0">
              <a:buNone/>
            </a:pPr>
            <a:r>
              <a:rPr lang="en-US" sz="2000" b="1">
                <a:solidFill>
                  <a:srgbClr val="FF0000"/>
                </a:solidFill>
                <a:ea typeface="+mn-lt"/>
                <a:cs typeface="+mn-lt"/>
              </a:rPr>
              <a:t>Administration and communication working group: </a:t>
            </a:r>
            <a:endParaRPr lang="en-US" sz="2000">
              <a:solidFill>
                <a:srgbClr val="FF0000"/>
              </a:solidFill>
            </a:endParaRPr>
          </a:p>
          <a:p>
            <a:r>
              <a:rPr lang="en-US" b="1">
                <a:ea typeface="+mn-lt"/>
                <a:cs typeface="+mn-lt"/>
              </a:rPr>
              <a:t>Attend all the meetings at least three times per week and chair the meeting frequently </a:t>
            </a:r>
            <a:endParaRPr lang="en-US"/>
          </a:p>
          <a:p>
            <a:r>
              <a:rPr lang="en-US" b="1">
                <a:ea typeface="+mn-lt"/>
                <a:cs typeface="+mn-lt"/>
              </a:rPr>
              <a:t>Manage  MIABALUM &amp; MIABMENT email accounts</a:t>
            </a:r>
            <a:endParaRPr lang="en-US"/>
          </a:p>
          <a:p>
            <a:r>
              <a:rPr lang="en-US" b="1">
                <a:ea typeface="+mn-lt"/>
                <a:cs typeface="+mn-lt"/>
              </a:rPr>
              <a:t>Monitoring of all MIAB working groups activities</a:t>
            </a:r>
            <a:endParaRPr lang="en-US"/>
          </a:p>
          <a:p>
            <a:r>
              <a:rPr lang="en-US" b="1">
                <a:ea typeface="+mn-lt"/>
                <a:cs typeface="+mn-lt"/>
              </a:rPr>
              <a:t>Report details of the latest work process of Alumni Liaison &amp; Mentoring working group</a:t>
            </a:r>
            <a:endParaRPr lang="en-US"/>
          </a:p>
          <a:p>
            <a:r>
              <a:rPr lang="en-US" b="1">
                <a:ea typeface="+mn-lt"/>
                <a:cs typeface="+mn-lt"/>
              </a:rPr>
              <a:t>Oversight MIAB website (Alumni and Mentoring)     </a:t>
            </a:r>
            <a:endParaRPr lang="en-US" b="1"/>
          </a:p>
          <a:p>
            <a:r>
              <a:rPr lang="en-US" b="1">
                <a:ea typeface="+mn-lt"/>
                <a:cs typeface="+mn-lt"/>
              </a:rPr>
              <a:t>Prepare the mentoring related content and provide in student newsletters</a:t>
            </a:r>
            <a:endParaRPr lang="en-US"/>
          </a:p>
          <a:p>
            <a:endParaRPr lang="en-US"/>
          </a:p>
        </p:txBody>
      </p:sp>
      <p:sp>
        <p:nvSpPr>
          <p:cNvPr id="5" name="TextBox 4">
            <a:extLst>
              <a:ext uri="{FF2B5EF4-FFF2-40B4-BE49-F238E27FC236}">
                <a16:creationId xmlns:a16="http://schemas.microsoft.com/office/drawing/2014/main" id="{86F075E7-2517-4818-8CE6-A4D8ECF549E9}"/>
              </a:ext>
            </a:extLst>
          </p:cNvPr>
          <p:cNvSpPr txBox="1"/>
          <p:nvPr/>
        </p:nvSpPr>
        <p:spPr>
          <a:xfrm>
            <a:off x="1057275" y="1763713"/>
            <a:ext cx="33305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MIAB HR – miabhr@yorku.ca</a:t>
            </a:r>
          </a:p>
        </p:txBody>
      </p:sp>
    </p:spTree>
    <p:extLst>
      <p:ext uri="{BB962C8B-B14F-4D97-AF65-F5344CB8AC3E}">
        <p14:creationId xmlns:p14="http://schemas.microsoft.com/office/powerpoint/2010/main" val="326171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98F2-5B3C-0821-9AA2-74F5DEFD29E8}"/>
              </a:ext>
            </a:extLst>
          </p:cNvPr>
          <p:cNvSpPr>
            <a:spLocks noGrp="1"/>
          </p:cNvSpPr>
          <p:nvPr>
            <p:ph type="title"/>
          </p:nvPr>
        </p:nvSpPr>
        <p:spPr>
          <a:xfrm>
            <a:off x="783528" y="2349925"/>
            <a:ext cx="3656633" cy="2508993"/>
          </a:xfrm>
        </p:spPr>
        <p:txBody>
          <a:bodyPr/>
          <a:lstStyle/>
          <a:p>
            <a:r>
              <a:rPr lang="en-US" b="1" cap="all">
                <a:cs typeface="Calibri Light"/>
              </a:rPr>
              <a:t>JOB RESPONSIBILITY IN WORKING GROUPS</a:t>
            </a:r>
            <a:endParaRPr lang="en-US"/>
          </a:p>
        </p:txBody>
      </p:sp>
      <p:sp>
        <p:nvSpPr>
          <p:cNvPr id="3" name="Content Placeholder 2">
            <a:extLst>
              <a:ext uri="{FF2B5EF4-FFF2-40B4-BE49-F238E27FC236}">
                <a16:creationId xmlns:a16="http://schemas.microsoft.com/office/drawing/2014/main" id="{485EFFFF-DC6D-84E5-B06E-0ADC9AD100EA}"/>
              </a:ext>
            </a:extLst>
          </p:cNvPr>
          <p:cNvSpPr>
            <a:spLocks noGrp="1"/>
          </p:cNvSpPr>
          <p:nvPr>
            <p:ph idx="1"/>
          </p:nvPr>
        </p:nvSpPr>
        <p:spPr>
          <a:xfrm>
            <a:off x="5118447" y="658669"/>
            <a:ext cx="6281873" cy="6023759"/>
          </a:xfrm>
        </p:spPr>
        <p:txBody>
          <a:bodyPr/>
          <a:lstStyle/>
          <a:p>
            <a:pPr marL="0" indent="0">
              <a:buNone/>
            </a:pPr>
            <a:endParaRPr lang="en-US"/>
          </a:p>
          <a:p>
            <a:r>
              <a:rPr lang="en-US" sz="1500" b="1">
                <a:solidFill>
                  <a:srgbClr val="FF0000"/>
                </a:solidFill>
              </a:rPr>
              <a:t>Branding and Communication :</a:t>
            </a:r>
            <a:endParaRPr lang="en-US" sz="1500">
              <a:solidFill>
                <a:srgbClr val="000000"/>
              </a:solidFill>
            </a:endParaRPr>
          </a:p>
          <a:p>
            <a:r>
              <a:rPr lang="en-US" sz="1500">
                <a:ea typeface="+mn-lt"/>
                <a:cs typeface="+mn-lt"/>
              </a:rPr>
              <a:t>BCWG is mainly responsible for the operation of the MIAB website, social media and communications.</a:t>
            </a:r>
            <a:endParaRPr lang="en-US" sz="1500">
              <a:solidFill>
                <a:srgbClr val="000000"/>
              </a:solidFill>
            </a:endParaRPr>
          </a:p>
          <a:p>
            <a:endParaRPr lang="en-US" sz="1500">
              <a:solidFill>
                <a:srgbClr val="000000"/>
              </a:solidFill>
            </a:endParaRPr>
          </a:p>
          <a:p>
            <a:r>
              <a:rPr lang="en-US" sz="1500" b="1">
                <a:solidFill>
                  <a:srgbClr val="FF0000"/>
                </a:solidFill>
              </a:rPr>
              <a:t>Careers Development :</a:t>
            </a:r>
            <a:endParaRPr lang="en-US" sz="1500" b="1">
              <a:solidFill>
                <a:srgbClr val="FF0000"/>
              </a:solidFill>
              <a:ea typeface="+mn-lt"/>
              <a:cs typeface="+mn-lt"/>
            </a:endParaRPr>
          </a:p>
          <a:p>
            <a:r>
              <a:rPr lang="en-US" sz="1500">
                <a:ea typeface="+mn-lt"/>
                <a:cs typeface="+mn-lt"/>
              </a:rPr>
              <a:t> Prepare and develop monthly Career Skills Sessions</a:t>
            </a:r>
          </a:p>
          <a:p>
            <a:r>
              <a:rPr lang="en-US" sz="1500">
                <a:ea typeface="+mn-lt"/>
                <a:cs typeface="+mn-lt"/>
              </a:rPr>
              <a:t>Organize the Career Skills Sessions Survey</a:t>
            </a:r>
          </a:p>
          <a:p>
            <a:r>
              <a:rPr lang="en-US" sz="1500">
                <a:ea typeface="+mn-lt"/>
                <a:cs typeface="+mn-lt"/>
              </a:rPr>
              <a:t>Contact with alumni and Career Center to develop Career Skills Sessions.</a:t>
            </a:r>
          </a:p>
          <a:p>
            <a:r>
              <a:rPr lang="en-US" sz="1500">
                <a:ea typeface="+mn-lt"/>
                <a:cs typeface="+mn-lt"/>
              </a:rPr>
              <a:t>Inform alumni that we are providing Career Skills Sessions for them and current students.</a:t>
            </a:r>
          </a:p>
          <a:p>
            <a:pPr marL="0" indent="0">
              <a:buNone/>
            </a:pPr>
            <a:endParaRPr lang="en-US" b="1">
              <a:solidFill>
                <a:srgbClr val="FF0000"/>
              </a:solidFill>
            </a:endParaRPr>
          </a:p>
          <a:p>
            <a:endParaRPr lang="en-US" b="1">
              <a:solidFill>
                <a:srgbClr val="FF0000"/>
              </a:solidFill>
            </a:endParaRPr>
          </a:p>
          <a:p>
            <a:endParaRPr lang="en-US" b="1">
              <a:solidFill>
                <a:srgbClr val="FF0000"/>
              </a:solidFill>
            </a:endParaRPr>
          </a:p>
          <a:p>
            <a:endParaRPr lang="en-US" b="1">
              <a:solidFill>
                <a:srgbClr val="FF0000"/>
              </a:solidFill>
            </a:endParaRPr>
          </a:p>
        </p:txBody>
      </p:sp>
      <p:sp>
        <p:nvSpPr>
          <p:cNvPr id="4" name="TextBox 3">
            <a:extLst>
              <a:ext uri="{FF2B5EF4-FFF2-40B4-BE49-F238E27FC236}">
                <a16:creationId xmlns:a16="http://schemas.microsoft.com/office/drawing/2014/main" id="{CC3F3EA2-4C9D-48B4-4DFD-D0FCB3310177}"/>
              </a:ext>
            </a:extLst>
          </p:cNvPr>
          <p:cNvSpPr txBox="1"/>
          <p:nvPr/>
        </p:nvSpPr>
        <p:spPr>
          <a:xfrm>
            <a:off x="966952" y="1794641"/>
            <a:ext cx="33475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rPr>
              <a:t>MIAB HR – miabhr@yorku.ca</a:t>
            </a:r>
            <a:endParaRPr lang="en-US"/>
          </a:p>
        </p:txBody>
      </p:sp>
    </p:spTree>
    <p:extLst>
      <p:ext uri="{BB962C8B-B14F-4D97-AF65-F5344CB8AC3E}">
        <p14:creationId xmlns:p14="http://schemas.microsoft.com/office/powerpoint/2010/main" val="4006638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34EB3-52A0-41CB-88ED-EE144FA1F5B6}"/>
              </a:ext>
            </a:extLst>
          </p:cNvPr>
          <p:cNvSpPr>
            <a:spLocks noGrp="1"/>
          </p:cNvSpPr>
          <p:nvPr>
            <p:ph type="title"/>
          </p:nvPr>
        </p:nvSpPr>
        <p:spPr/>
        <p:txBody>
          <a:bodyPr>
            <a:normAutofit fontScale="90000"/>
          </a:bodyPr>
          <a:lstStyle/>
          <a:p>
            <a:r>
              <a:rPr lang="en-US" b="1">
                <a:latin typeface="Calibri Light"/>
                <a:ea typeface="Calibri Light"/>
                <a:cs typeface="Calibri Light"/>
              </a:rPr>
              <a:t>Job Responsibility in Working Groups (Cont.)</a:t>
            </a:r>
            <a:endParaRPr lang="en-US">
              <a:latin typeface="Calibri Light"/>
              <a:ea typeface="Calibri Light"/>
              <a:cs typeface="Calibri Light"/>
            </a:endParaRPr>
          </a:p>
        </p:txBody>
      </p:sp>
      <p:sp>
        <p:nvSpPr>
          <p:cNvPr id="3" name="Content Placeholder 2">
            <a:extLst>
              <a:ext uri="{FF2B5EF4-FFF2-40B4-BE49-F238E27FC236}">
                <a16:creationId xmlns:a16="http://schemas.microsoft.com/office/drawing/2014/main" id="{BD8D5E9B-36B0-4D91-8F4F-415E06503D31}"/>
              </a:ext>
            </a:extLst>
          </p:cNvPr>
          <p:cNvSpPr>
            <a:spLocks noGrp="1"/>
          </p:cNvSpPr>
          <p:nvPr>
            <p:ph idx="1"/>
          </p:nvPr>
        </p:nvSpPr>
        <p:spPr/>
        <p:txBody>
          <a:bodyPr>
            <a:normAutofit fontScale="85000" lnSpcReduction="20000"/>
          </a:bodyPr>
          <a:lstStyle/>
          <a:p>
            <a:pPr marL="0" indent="0">
              <a:buNone/>
            </a:pPr>
            <a:endParaRPr lang="en-US" b="1"/>
          </a:p>
          <a:p>
            <a:pPr marL="0" indent="0">
              <a:buNone/>
            </a:pPr>
            <a:r>
              <a:rPr lang="en-US" b="1">
                <a:solidFill>
                  <a:srgbClr val="FF0000"/>
                </a:solidFill>
                <a:ea typeface="+mn-lt"/>
                <a:cs typeface="+mn-lt"/>
              </a:rPr>
              <a:t>Alumni Liaison &amp; Mentoring:</a:t>
            </a:r>
            <a:endParaRPr lang="en-US">
              <a:solidFill>
                <a:srgbClr val="FF0000"/>
              </a:solidFill>
            </a:endParaRPr>
          </a:p>
          <a:p>
            <a:r>
              <a:rPr lang="en-US">
                <a:ea typeface="+mn-lt"/>
                <a:cs typeface="+mn-lt"/>
              </a:rPr>
              <a:t>•Attend all the meetings as chair or minute taker</a:t>
            </a:r>
            <a:endParaRPr lang="en-US"/>
          </a:p>
          <a:p>
            <a:r>
              <a:rPr lang="en-US">
                <a:ea typeface="+mn-lt"/>
                <a:cs typeface="+mn-lt"/>
              </a:rPr>
              <a:t>•Maintain a solid arrangement of administration the Mentoring Program</a:t>
            </a:r>
            <a:endParaRPr lang="en-US"/>
          </a:p>
          <a:p>
            <a:pPr marL="0" indent="0">
              <a:buNone/>
            </a:pPr>
            <a:r>
              <a:rPr lang="en-US" b="1">
                <a:solidFill>
                  <a:srgbClr val="FF0000"/>
                </a:solidFill>
                <a:ea typeface="+mn-lt"/>
                <a:cs typeface="+mn-lt"/>
              </a:rPr>
              <a:t>Alumni Main Board:</a:t>
            </a:r>
            <a:endParaRPr lang="en-US">
              <a:solidFill>
                <a:srgbClr val="FF0000"/>
              </a:solidFill>
            </a:endParaRPr>
          </a:p>
          <a:p>
            <a:r>
              <a:rPr lang="en-US">
                <a:ea typeface="+mn-lt"/>
                <a:cs typeface="+mn-lt"/>
              </a:rPr>
              <a:t>•Attend the alumni MIAB Main Board meetings and take the minutes.</a:t>
            </a:r>
            <a:endParaRPr lang="en-US"/>
          </a:p>
          <a:p>
            <a:r>
              <a:rPr lang="en-US">
                <a:ea typeface="+mn-lt"/>
                <a:cs typeface="+mn-lt"/>
              </a:rPr>
              <a:t>•Prepare the Alumni and mentoring-related news content and provide it in the Alumni Newsletters.</a:t>
            </a:r>
            <a:endParaRPr lang="en-US"/>
          </a:p>
          <a:p>
            <a:pPr marL="0" indent="0">
              <a:buNone/>
            </a:pPr>
            <a:r>
              <a:rPr lang="en-US" b="1">
                <a:solidFill>
                  <a:srgbClr val="FF0000"/>
                </a:solidFill>
                <a:ea typeface="+mn-lt"/>
                <a:cs typeface="+mn-lt"/>
              </a:rPr>
              <a:t>LinkedIn </a:t>
            </a:r>
            <a:r>
              <a:rPr lang="en-US" b="1" err="1">
                <a:solidFill>
                  <a:srgbClr val="FF0000"/>
                </a:solidFill>
                <a:ea typeface="+mn-lt"/>
                <a:cs typeface="+mn-lt"/>
              </a:rPr>
              <a:t>SubCommittee</a:t>
            </a:r>
            <a:r>
              <a:rPr lang="en-US" b="1">
                <a:solidFill>
                  <a:srgbClr val="FF0000"/>
                </a:solidFill>
                <a:ea typeface="+mn-lt"/>
                <a:cs typeface="+mn-lt"/>
              </a:rPr>
              <a:t>:</a:t>
            </a:r>
            <a:endParaRPr lang="en-US">
              <a:solidFill>
                <a:srgbClr val="FF0000"/>
              </a:solidFill>
            </a:endParaRPr>
          </a:p>
          <a:p>
            <a:r>
              <a:rPr lang="en-US">
                <a:ea typeface="+mn-lt"/>
                <a:cs typeface="+mn-lt"/>
              </a:rPr>
              <a:t>•prepare LinkedIn Job Posting report weekly </a:t>
            </a:r>
            <a:endParaRPr lang="en-US"/>
          </a:p>
          <a:p>
            <a:r>
              <a:rPr lang="en-US">
                <a:ea typeface="+mn-lt"/>
                <a:cs typeface="+mn-lt"/>
              </a:rPr>
              <a:t>•prepare the mentoring related content and provide it in the LinkedIn newsletter and, also our LinkedIn bulletin.</a:t>
            </a:r>
            <a:endParaRPr lang="en-US"/>
          </a:p>
          <a:p>
            <a:r>
              <a:rPr lang="en-US">
                <a:ea typeface="+mn-lt"/>
                <a:cs typeface="+mn-lt"/>
              </a:rPr>
              <a:t>Find the </a:t>
            </a:r>
            <a:r>
              <a:rPr lang="en-US" err="1">
                <a:ea typeface="+mn-lt"/>
                <a:cs typeface="+mn-lt"/>
              </a:rPr>
              <a:t>MFAc</a:t>
            </a:r>
            <a:r>
              <a:rPr lang="en-US">
                <a:ea typeface="+mn-lt"/>
                <a:cs typeface="+mn-lt"/>
              </a:rPr>
              <a:t> alumni on LinkedIn and invite them to join the mentoring program, career skills sessions and MIAB governance</a:t>
            </a:r>
            <a:endParaRPr lang="en-US"/>
          </a:p>
        </p:txBody>
      </p:sp>
      <p:sp>
        <p:nvSpPr>
          <p:cNvPr id="6" name="TextBox 5">
            <a:extLst>
              <a:ext uri="{FF2B5EF4-FFF2-40B4-BE49-F238E27FC236}">
                <a16:creationId xmlns:a16="http://schemas.microsoft.com/office/drawing/2014/main" id="{2AF0B609-34B8-4D72-9E14-98662B8ED642}"/>
              </a:ext>
            </a:extLst>
          </p:cNvPr>
          <p:cNvSpPr txBox="1"/>
          <p:nvPr/>
        </p:nvSpPr>
        <p:spPr>
          <a:xfrm>
            <a:off x="1057275" y="1763713"/>
            <a:ext cx="33305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MIAB HR – miabhr@yorku.ca</a:t>
            </a:r>
          </a:p>
        </p:txBody>
      </p:sp>
    </p:spTree>
    <p:extLst>
      <p:ext uri="{BB962C8B-B14F-4D97-AF65-F5344CB8AC3E}">
        <p14:creationId xmlns:p14="http://schemas.microsoft.com/office/powerpoint/2010/main" val="4112831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982413CC-69E6-4BDA-A88D-E4EF8F95B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4F1F7357-8633-4CE7-BF80-475EE8A2FA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96" name="Freeform 5">
              <a:extLst>
                <a:ext uri="{FF2B5EF4-FFF2-40B4-BE49-F238E27FC236}">
                  <a16:creationId xmlns:a16="http://schemas.microsoft.com/office/drawing/2014/main" id="{E402FE4E-C12D-497C-AF81-F08E4E02B4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 name="Freeform 6">
              <a:extLst>
                <a:ext uri="{FF2B5EF4-FFF2-40B4-BE49-F238E27FC236}">
                  <a16:creationId xmlns:a16="http://schemas.microsoft.com/office/drawing/2014/main" id="{59247B10-170D-4E62-849A-38FCB43C6A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 name="Freeform 7">
              <a:extLst>
                <a:ext uri="{FF2B5EF4-FFF2-40B4-BE49-F238E27FC236}">
                  <a16:creationId xmlns:a16="http://schemas.microsoft.com/office/drawing/2014/main" id="{89A587A7-1BEF-45AA-9EFC-6558A8749C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 name="Freeform 8">
              <a:extLst>
                <a:ext uri="{FF2B5EF4-FFF2-40B4-BE49-F238E27FC236}">
                  <a16:creationId xmlns:a16="http://schemas.microsoft.com/office/drawing/2014/main" id="{AC25B5A1-6EF7-44EC-A2F0-1EDC96A79B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Freeform 9">
              <a:extLst>
                <a:ext uri="{FF2B5EF4-FFF2-40B4-BE49-F238E27FC236}">
                  <a16:creationId xmlns:a16="http://schemas.microsoft.com/office/drawing/2014/main" id="{80B8582C-7E17-4115-9FF1-979C8405CB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 name="Freeform 10">
              <a:extLst>
                <a:ext uri="{FF2B5EF4-FFF2-40B4-BE49-F238E27FC236}">
                  <a16:creationId xmlns:a16="http://schemas.microsoft.com/office/drawing/2014/main" id="{F6C4AB66-7A18-4E51-935B-237F4CA827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 name="Freeform 11">
              <a:extLst>
                <a:ext uri="{FF2B5EF4-FFF2-40B4-BE49-F238E27FC236}">
                  <a16:creationId xmlns:a16="http://schemas.microsoft.com/office/drawing/2014/main" id="{CDF12911-A240-4580-8788-0C49DB1FED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 name="Freeform 12">
              <a:extLst>
                <a:ext uri="{FF2B5EF4-FFF2-40B4-BE49-F238E27FC236}">
                  <a16:creationId xmlns:a16="http://schemas.microsoft.com/office/drawing/2014/main" id="{EAE0F5DE-442D-4F6C-B02C-2568ED19585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 name="Freeform 13">
              <a:extLst>
                <a:ext uri="{FF2B5EF4-FFF2-40B4-BE49-F238E27FC236}">
                  <a16:creationId xmlns:a16="http://schemas.microsoft.com/office/drawing/2014/main" id="{4F24A002-AFDE-4034-85BE-CBF005AE92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 name="Freeform 14">
              <a:extLst>
                <a:ext uri="{FF2B5EF4-FFF2-40B4-BE49-F238E27FC236}">
                  <a16:creationId xmlns:a16="http://schemas.microsoft.com/office/drawing/2014/main" id="{36F0721E-B4B0-4A6C-A92C-F8DE92D3AC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 name="Freeform 15">
              <a:extLst>
                <a:ext uri="{FF2B5EF4-FFF2-40B4-BE49-F238E27FC236}">
                  <a16:creationId xmlns:a16="http://schemas.microsoft.com/office/drawing/2014/main" id="{54D2DC98-69F8-4F2F-9D45-BDFFA5E2BB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 name="Freeform 16">
              <a:extLst>
                <a:ext uri="{FF2B5EF4-FFF2-40B4-BE49-F238E27FC236}">
                  <a16:creationId xmlns:a16="http://schemas.microsoft.com/office/drawing/2014/main" id="{0A636E33-DC38-40B9-B941-037E5D8603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 name="Freeform 17">
              <a:extLst>
                <a:ext uri="{FF2B5EF4-FFF2-40B4-BE49-F238E27FC236}">
                  <a16:creationId xmlns:a16="http://schemas.microsoft.com/office/drawing/2014/main" id="{03D30690-68C2-4AEC-9789-1495D97E19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 name="Freeform 18">
              <a:extLst>
                <a:ext uri="{FF2B5EF4-FFF2-40B4-BE49-F238E27FC236}">
                  <a16:creationId xmlns:a16="http://schemas.microsoft.com/office/drawing/2014/main" id="{1020B1B9-821B-49FB-BDC9-57DA08CBC3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 name="Freeform 19">
              <a:extLst>
                <a:ext uri="{FF2B5EF4-FFF2-40B4-BE49-F238E27FC236}">
                  <a16:creationId xmlns:a16="http://schemas.microsoft.com/office/drawing/2014/main" id="{720EDCE4-8B18-413F-989E-E79628E5AF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 name="Freeform 20">
              <a:extLst>
                <a:ext uri="{FF2B5EF4-FFF2-40B4-BE49-F238E27FC236}">
                  <a16:creationId xmlns:a16="http://schemas.microsoft.com/office/drawing/2014/main" id="{8563351E-0DDD-4FC8-8D0C-1E446E3C1B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Freeform 21">
              <a:extLst>
                <a:ext uri="{FF2B5EF4-FFF2-40B4-BE49-F238E27FC236}">
                  <a16:creationId xmlns:a16="http://schemas.microsoft.com/office/drawing/2014/main" id="{15E8B705-64E7-4513-B3CB-BF46C35732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 name="Freeform 22">
              <a:extLst>
                <a:ext uri="{FF2B5EF4-FFF2-40B4-BE49-F238E27FC236}">
                  <a16:creationId xmlns:a16="http://schemas.microsoft.com/office/drawing/2014/main" id="{30DAEE1C-EBB5-47F5-9E76-564FCFDBFC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 name="Freeform 23">
              <a:extLst>
                <a:ext uri="{FF2B5EF4-FFF2-40B4-BE49-F238E27FC236}">
                  <a16:creationId xmlns:a16="http://schemas.microsoft.com/office/drawing/2014/main" id="{EDB255E9-A3E2-4098-99A1-FE38FAD15D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 name="Freeform 24">
              <a:extLst>
                <a:ext uri="{FF2B5EF4-FFF2-40B4-BE49-F238E27FC236}">
                  <a16:creationId xmlns:a16="http://schemas.microsoft.com/office/drawing/2014/main" id="{D2507F2A-27AF-4833-8273-5FC9A98863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 name="Freeform 25">
              <a:extLst>
                <a:ext uri="{FF2B5EF4-FFF2-40B4-BE49-F238E27FC236}">
                  <a16:creationId xmlns:a16="http://schemas.microsoft.com/office/drawing/2014/main" id="{8DFB8904-0CB8-45AD-ABD2-F7A582365E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aphicFrame>
        <p:nvGraphicFramePr>
          <p:cNvPr id="6" name="内容占位符 5">
            <a:extLst>
              <a:ext uri="{FF2B5EF4-FFF2-40B4-BE49-F238E27FC236}">
                <a16:creationId xmlns:a16="http://schemas.microsoft.com/office/drawing/2014/main" id="{67A84943-3092-2EC7-55AF-139D1D1E7BB3}"/>
              </a:ext>
            </a:extLst>
          </p:cNvPr>
          <p:cNvGraphicFramePr>
            <a:graphicFrameLocks noGrp="1"/>
          </p:cNvGraphicFramePr>
          <p:nvPr>
            <p:ph idx="1"/>
            <p:extLst>
              <p:ext uri="{D42A27DB-BD31-4B8C-83A1-F6EECF244321}">
                <p14:modId xmlns:p14="http://schemas.microsoft.com/office/powerpoint/2010/main" val="3679171451"/>
              </p:ext>
            </p:extLst>
          </p:nvPr>
        </p:nvGraphicFramePr>
        <p:xfrm>
          <a:off x="32657" y="97971"/>
          <a:ext cx="12169216" cy="6858218"/>
        </p:xfrm>
        <a:graphic>
          <a:graphicData uri="http://schemas.openxmlformats.org/drawingml/2006/table">
            <a:tbl>
              <a:tblPr firstRow="1" bandRow="1">
                <a:tableStyleId>{5C22544A-7EE6-4342-B048-85BDC9FD1C3A}</a:tableStyleId>
              </a:tblPr>
              <a:tblGrid>
                <a:gridCol w="6658157">
                  <a:extLst>
                    <a:ext uri="{9D8B030D-6E8A-4147-A177-3AD203B41FA5}">
                      <a16:colId xmlns:a16="http://schemas.microsoft.com/office/drawing/2014/main" val="493222674"/>
                    </a:ext>
                  </a:extLst>
                </a:gridCol>
                <a:gridCol w="5511059">
                  <a:extLst>
                    <a:ext uri="{9D8B030D-6E8A-4147-A177-3AD203B41FA5}">
                      <a16:colId xmlns:a16="http://schemas.microsoft.com/office/drawing/2014/main" val="979185700"/>
                    </a:ext>
                  </a:extLst>
                </a:gridCol>
              </a:tblGrid>
              <a:tr h="280946">
                <a:tc gridSpan="2">
                  <a:txBody>
                    <a:bodyPr/>
                    <a:lstStyle/>
                    <a:p>
                      <a:pPr algn="ctr" fontAlgn="ctr"/>
                      <a:r>
                        <a:rPr lang="af-ZA" sz="1400">
                          <a:effectLst/>
                        </a:rPr>
                        <a:t>MIAB </a:t>
                      </a:r>
                      <a:r>
                        <a:rPr lang="af-ZA" sz="1400" err="1">
                          <a:effectLst/>
                        </a:rPr>
                        <a:t>MFAc</a:t>
                      </a:r>
                      <a:r>
                        <a:rPr lang="af-ZA" sz="1400">
                          <a:effectLst/>
                        </a:rPr>
                        <a:t> </a:t>
                      </a:r>
                      <a:r>
                        <a:rPr lang="af-ZA" sz="1400" err="1">
                          <a:effectLst/>
                        </a:rPr>
                        <a:t>Orientation</a:t>
                      </a:r>
                      <a:r>
                        <a:rPr lang="af-ZA" sz="1400">
                          <a:effectLst/>
                        </a:rPr>
                        <a:t> </a:t>
                      </a:r>
                      <a:r>
                        <a:rPr lang="af-ZA" sz="1400" err="1">
                          <a:effectLst/>
                        </a:rPr>
                        <a:t>Networking</a:t>
                      </a:r>
                      <a:r>
                        <a:rPr lang="af-ZA" sz="1400">
                          <a:effectLst/>
                        </a:rPr>
                        <a:t> </a:t>
                      </a:r>
                      <a:r>
                        <a:rPr lang="af-ZA" sz="1400" err="1">
                          <a:effectLst/>
                        </a:rPr>
                        <a:t>Event</a:t>
                      </a:r>
                      <a:r>
                        <a:rPr lang="af-ZA" sz="1400">
                          <a:effectLst/>
                        </a:rPr>
                        <a:t> - MO17</a:t>
                      </a:r>
                      <a:endParaRPr lang="af-ZA" sz="1400" b="1">
                        <a:solidFill>
                          <a:srgbClr val="FFFFFF"/>
                        </a:solidFill>
                        <a:effectLst/>
                        <a:latin typeface="Arial" panose="020B0604020202020204" pitchFamily="34" charset="0"/>
                      </a:endParaRPr>
                    </a:p>
                  </a:txBody>
                  <a:tcPr marL="9525" marR="9525" marT="9525" anchor="ctr"/>
                </a:tc>
                <a:tc hMerge="1">
                  <a:txBody>
                    <a:bodyPr/>
                    <a:lstStyle/>
                    <a:p>
                      <a:endParaRPr lang="zh-CN" altLang="en-US"/>
                    </a:p>
                  </a:txBody>
                  <a:tcPr/>
                </a:tc>
                <a:extLst>
                  <a:ext uri="{0D108BD9-81ED-4DB2-BD59-A6C34878D82A}">
                    <a16:rowId xmlns:a16="http://schemas.microsoft.com/office/drawing/2014/main" val="4229058628"/>
                  </a:ext>
                </a:extLst>
              </a:tr>
              <a:tr h="280946">
                <a:tc gridSpan="2">
                  <a:txBody>
                    <a:bodyPr/>
                    <a:lstStyle/>
                    <a:p>
                      <a:pPr algn="ctr" fontAlgn="ctr"/>
                      <a:r>
                        <a:rPr lang="af-ZA" sz="1400" err="1">
                          <a:effectLst/>
                        </a:rPr>
                        <a:t>Sunday</a:t>
                      </a:r>
                      <a:r>
                        <a:rPr lang="af-ZA" sz="1400">
                          <a:effectLst/>
                        </a:rPr>
                        <a:t>, May 7th, 2023 10:00am – 11:30am (</a:t>
                      </a:r>
                      <a:r>
                        <a:rPr lang="af-ZA" sz="1400" err="1">
                          <a:effectLst/>
                        </a:rPr>
                        <a:t>approx</a:t>
                      </a:r>
                      <a:r>
                        <a:rPr lang="af-ZA" sz="1400">
                          <a:effectLst/>
                        </a:rPr>
                        <a:t>)  </a:t>
                      </a:r>
                      <a:endParaRPr lang="af-ZA" sz="1400" b="1">
                        <a:solidFill>
                          <a:srgbClr val="FFFFFF"/>
                        </a:solidFill>
                        <a:effectLst/>
                        <a:latin typeface="Arial" panose="020B0604020202020204" pitchFamily="34" charset="0"/>
                      </a:endParaRPr>
                    </a:p>
                  </a:txBody>
                  <a:tcPr marL="9525" marR="9525" marT="9525" anchor="ctr"/>
                </a:tc>
                <a:tc hMerge="1">
                  <a:txBody>
                    <a:bodyPr/>
                    <a:lstStyle/>
                    <a:p>
                      <a:endParaRPr lang="zh-CN" altLang="en-US"/>
                    </a:p>
                  </a:txBody>
                  <a:tcPr/>
                </a:tc>
                <a:extLst>
                  <a:ext uri="{0D108BD9-81ED-4DB2-BD59-A6C34878D82A}">
                    <a16:rowId xmlns:a16="http://schemas.microsoft.com/office/drawing/2014/main" val="3603973357"/>
                  </a:ext>
                </a:extLst>
              </a:tr>
              <a:tr h="280946">
                <a:tc gridSpan="2">
                  <a:txBody>
                    <a:bodyPr/>
                    <a:lstStyle/>
                    <a:p>
                      <a:pPr algn="ctr" fontAlgn="ctr"/>
                      <a:r>
                        <a:rPr lang="af-ZA" sz="1400">
                          <a:effectLst/>
                        </a:rPr>
                        <a:t> （Co - </a:t>
                      </a:r>
                      <a:r>
                        <a:rPr lang="af-ZA" sz="1400" err="1">
                          <a:effectLst/>
                        </a:rPr>
                        <a:t>Chairs</a:t>
                      </a:r>
                      <a:r>
                        <a:rPr lang="af-ZA" sz="1400">
                          <a:effectLst/>
                        </a:rPr>
                        <a:t>: </a:t>
                      </a:r>
                      <a:r>
                        <a:rPr lang="af-ZA" sz="1400" b="0" i="0" u="none" strike="noStrike" noProof="0" err="1">
                          <a:effectLst/>
                          <a:latin typeface="Rockwell"/>
                        </a:rPr>
                        <a:t>Kunyuan</a:t>
                      </a:r>
                      <a:r>
                        <a:rPr lang="af-ZA" sz="1400" b="0" i="0" u="none" strike="noStrike" noProof="0">
                          <a:effectLst/>
                          <a:latin typeface="Rockwell"/>
                        </a:rPr>
                        <a:t> (Ashley) </a:t>
                      </a:r>
                      <a:r>
                        <a:rPr lang="af-ZA" sz="1400" b="0" i="0" u="none" strike="noStrike" noProof="0" err="1">
                          <a:effectLst/>
                          <a:latin typeface="Rockwell"/>
                        </a:rPr>
                        <a:t>Chen</a:t>
                      </a:r>
                      <a:r>
                        <a:rPr lang="af-ZA" sz="1400" b="0" i="0" u="none" strike="noStrike" noProof="0">
                          <a:effectLst/>
                          <a:latin typeface="Rockwell"/>
                        </a:rPr>
                        <a:t> </a:t>
                      </a:r>
                      <a:endParaRPr lang="af-ZA" sz="1400" b="0" i="0" u="none" strike="noStrike" noProof="0" err="1">
                        <a:effectLst/>
                        <a:latin typeface="Rockwell"/>
                      </a:endParaRPr>
                    </a:p>
                    <a:p>
                      <a:pPr lvl="0" algn="ctr">
                        <a:buNone/>
                      </a:pPr>
                      <a:r>
                        <a:rPr lang="af-ZA" sz="1400">
                          <a:effectLst/>
                        </a:rPr>
                        <a:t> </a:t>
                      </a:r>
                      <a:r>
                        <a:rPr lang="af-ZA" sz="1400" err="1">
                          <a:effectLst/>
                        </a:rPr>
                        <a:t>and</a:t>
                      </a:r>
                      <a:r>
                        <a:rPr lang="af-ZA" sz="1400">
                          <a:effectLst/>
                        </a:rPr>
                        <a:t> Professor Tony </a:t>
                      </a:r>
                      <a:r>
                        <a:rPr lang="af-ZA" sz="1400" err="1">
                          <a:effectLst/>
                        </a:rPr>
                        <a:t>Stanco</a:t>
                      </a:r>
                      <a:r>
                        <a:rPr lang="af-ZA" sz="1400">
                          <a:effectLst/>
                        </a:rPr>
                        <a:t>）</a:t>
                      </a:r>
                      <a:endParaRPr lang="af-ZA" sz="1400" b="1">
                        <a:solidFill>
                          <a:srgbClr val="FFFFFF"/>
                        </a:solidFill>
                        <a:effectLst/>
                        <a:latin typeface="Arial"/>
                      </a:endParaRPr>
                    </a:p>
                  </a:txBody>
                  <a:tcPr marL="9525" marR="9525" marT="9525" anchor="ctr"/>
                </a:tc>
                <a:tc hMerge="1">
                  <a:txBody>
                    <a:bodyPr/>
                    <a:lstStyle/>
                    <a:p>
                      <a:endParaRPr lang="zh-CN" altLang="en-US"/>
                    </a:p>
                  </a:txBody>
                  <a:tcPr/>
                </a:tc>
                <a:extLst>
                  <a:ext uri="{0D108BD9-81ED-4DB2-BD59-A6C34878D82A}">
                    <a16:rowId xmlns:a16="http://schemas.microsoft.com/office/drawing/2014/main" val="3347539453"/>
                  </a:ext>
                </a:extLst>
              </a:tr>
              <a:tr h="244300">
                <a:tc rowSpan="2">
                  <a:txBody>
                    <a:bodyPr/>
                    <a:lstStyle/>
                    <a:p>
                      <a:pPr algn="ctr" fontAlgn="ctr"/>
                      <a:r>
                        <a:rPr lang="af-ZA" sz="1600" err="1">
                          <a:effectLst/>
                        </a:rPr>
                        <a:t>Presentation</a:t>
                      </a:r>
                      <a:endParaRPr lang="af-ZA" sz="1600" err="1">
                        <a:solidFill>
                          <a:srgbClr val="FFFFFF"/>
                        </a:solidFill>
                        <a:effectLst/>
                        <a:latin typeface="Century Gothic" panose="020B0502020202020204" pitchFamily="34" charset="0"/>
                      </a:endParaRPr>
                    </a:p>
                  </a:txBody>
                  <a:tcPr marL="9525" marR="9525" marT="9525" anchor="ctr"/>
                </a:tc>
                <a:tc>
                  <a:txBody>
                    <a:bodyPr/>
                    <a:lstStyle/>
                    <a:p>
                      <a:pPr algn="ctr" fontAlgn="ctr"/>
                      <a:r>
                        <a:rPr lang="af-ZA" sz="900" err="1">
                          <a:effectLst/>
                        </a:rPr>
                        <a:t>Event</a:t>
                      </a:r>
                      <a:r>
                        <a:rPr lang="af-ZA" sz="900">
                          <a:effectLst/>
                        </a:rPr>
                        <a:t> Schedule</a:t>
                      </a:r>
                      <a:endParaRPr lang="af-ZA" sz="900" b="1">
                        <a:solidFill>
                          <a:srgbClr val="FFFFFF"/>
                        </a:solidFill>
                        <a:effectLst/>
                        <a:latin typeface="Century Gothic" panose="020B0502020202020204" pitchFamily="34" charset="0"/>
                      </a:endParaRPr>
                    </a:p>
                  </a:txBody>
                  <a:tcPr marL="9525" marR="9525" marT="9525" anchor="ctr"/>
                </a:tc>
                <a:extLst>
                  <a:ext uri="{0D108BD9-81ED-4DB2-BD59-A6C34878D82A}">
                    <a16:rowId xmlns:a16="http://schemas.microsoft.com/office/drawing/2014/main" val="1342773219"/>
                  </a:ext>
                </a:extLst>
              </a:tr>
              <a:tr h="219870">
                <a:tc vMerge="1">
                  <a:txBody>
                    <a:bodyPr/>
                    <a:lstStyle/>
                    <a:p>
                      <a:endParaRPr lang="zh-CN" altLang="en-US"/>
                    </a:p>
                  </a:txBody>
                  <a:tcPr/>
                </a:tc>
                <a:tc>
                  <a:txBody>
                    <a:bodyPr/>
                    <a:lstStyle/>
                    <a:p>
                      <a:pPr algn="ctr" fontAlgn="ctr"/>
                      <a:r>
                        <a:rPr lang="af-ZA" sz="1000" err="1">
                          <a:effectLst/>
                        </a:rPr>
                        <a:t>Approximate</a:t>
                      </a:r>
                      <a:endParaRPr lang="af-ZA" sz="1000" b="1" err="1">
                        <a:solidFill>
                          <a:srgbClr val="FFFFFF"/>
                        </a:solidFill>
                        <a:effectLst/>
                        <a:latin typeface="Century Gothic" panose="020B0502020202020204" pitchFamily="34" charset="0"/>
                      </a:endParaRPr>
                    </a:p>
                  </a:txBody>
                  <a:tcPr marL="9525" marR="9525" marT="9525" anchor="ctr"/>
                </a:tc>
                <a:extLst>
                  <a:ext uri="{0D108BD9-81ED-4DB2-BD59-A6C34878D82A}">
                    <a16:rowId xmlns:a16="http://schemas.microsoft.com/office/drawing/2014/main" val="3332366674"/>
                  </a:ext>
                </a:extLst>
              </a:tr>
              <a:tr h="622968">
                <a:tc>
                  <a:txBody>
                    <a:bodyPr/>
                    <a:lstStyle/>
                    <a:p>
                      <a:pPr algn="ctr" fontAlgn="ctr"/>
                      <a:r>
                        <a:rPr lang="af-ZA" sz="1400" err="1">
                          <a:effectLst/>
                        </a:rPr>
                        <a:t>Welcome</a:t>
                      </a:r>
                      <a:r>
                        <a:rPr lang="af-ZA" sz="1400">
                          <a:effectLst/>
                        </a:rPr>
                        <a:t> – Professor Tony </a:t>
                      </a:r>
                      <a:r>
                        <a:rPr lang="af-ZA" sz="1400" err="1">
                          <a:effectLst/>
                        </a:rPr>
                        <a:t>Stanco</a:t>
                      </a:r>
                      <a:r>
                        <a:rPr lang="af-ZA" sz="1400">
                          <a:effectLst/>
                        </a:rPr>
                        <a:t> (</a:t>
                      </a:r>
                      <a:r>
                        <a:rPr lang="af-ZA" sz="1400" err="1">
                          <a:effectLst/>
                        </a:rPr>
                        <a:t>co-chair</a:t>
                      </a:r>
                      <a:r>
                        <a:rPr lang="af-ZA" sz="1400">
                          <a:effectLst/>
                        </a:rPr>
                        <a:t> of </a:t>
                      </a:r>
                      <a:r>
                        <a:rPr lang="af-ZA" sz="1400" err="1">
                          <a:effectLst/>
                        </a:rPr>
                        <a:t>event</a:t>
                      </a:r>
                      <a:r>
                        <a:rPr lang="af-ZA" sz="1400">
                          <a:effectLst/>
                        </a:rPr>
                        <a:t>) </a:t>
                      </a:r>
                      <a:endParaRPr lang="af-ZA" sz="1400" b="1">
                        <a:effectLst/>
                        <a:latin typeface="Calibri" panose="020F0502020204030204" pitchFamily="34" charset="0"/>
                      </a:endParaRPr>
                    </a:p>
                  </a:txBody>
                  <a:tcPr marL="9525" marR="9525" marT="9525" anchor="ctr"/>
                </a:tc>
                <a:tc>
                  <a:txBody>
                    <a:bodyPr/>
                    <a:lstStyle/>
                    <a:p>
                      <a:pPr algn="ctr" fontAlgn="ctr"/>
                      <a:r>
                        <a:rPr lang="af-ZA" sz="1400">
                          <a:effectLst/>
                        </a:rPr>
                        <a:t>3 mins,  10:05-10:08 </a:t>
                      </a:r>
                      <a:endParaRPr lang="af-ZA" sz="1400">
                        <a:effectLst/>
                        <a:latin typeface="Calibri" panose="020F0502020204030204" pitchFamily="34" charset="0"/>
                      </a:endParaRPr>
                    </a:p>
                  </a:txBody>
                  <a:tcPr marL="9525" marR="9525" marT="9525" anchor="ctr"/>
                </a:tc>
                <a:extLst>
                  <a:ext uri="{0D108BD9-81ED-4DB2-BD59-A6C34878D82A}">
                    <a16:rowId xmlns:a16="http://schemas.microsoft.com/office/drawing/2014/main" val="2603513118"/>
                  </a:ext>
                </a:extLst>
              </a:tr>
              <a:tr h="537462">
                <a:tc>
                  <a:txBody>
                    <a:bodyPr/>
                    <a:lstStyle/>
                    <a:p>
                      <a:pPr algn="ctr" fontAlgn="ctr"/>
                      <a:r>
                        <a:rPr lang="af-ZA" sz="1400">
                          <a:effectLst/>
                        </a:rPr>
                        <a:t>1. </a:t>
                      </a:r>
                      <a:r>
                        <a:rPr lang="af-ZA" sz="1400" err="1">
                          <a:effectLst/>
                        </a:rPr>
                        <a:t>Introduction</a:t>
                      </a:r>
                      <a:r>
                        <a:rPr lang="af-ZA" sz="1400">
                          <a:effectLst/>
                        </a:rPr>
                        <a:t> </a:t>
                      </a:r>
                      <a:r>
                        <a:rPr lang="af-ZA" sz="1400" err="1">
                          <a:effectLst/>
                        </a:rPr>
                        <a:t>to</a:t>
                      </a:r>
                      <a:r>
                        <a:rPr lang="af-ZA" sz="1400">
                          <a:effectLst/>
                        </a:rPr>
                        <a:t> MIAB - Professor </a:t>
                      </a:r>
                      <a:r>
                        <a:rPr lang="af-ZA" sz="1400" b="0" i="0" u="none" strike="noStrike" noProof="0">
                          <a:effectLst/>
                          <a:latin typeface="Rockwell"/>
                        </a:rPr>
                        <a:t>Tony </a:t>
                      </a:r>
                      <a:r>
                        <a:rPr lang="af-ZA" sz="1400" b="0" i="0" u="none" strike="noStrike" noProof="0" err="1">
                          <a:effectLst/>
                          <a:latin typeface="Rockwell"/>
                        </a:rPr>
                        <a:t>Stanco</a:t>
                      </a:r>
                      <a:endParaRPr lang="af-ZA" sz="1400" err="1">
                        <a:effectLst/>
                      </a:endParaRPr>
                    </a:p>
                  </a:txBody>
                  <a:tcPr marL="9525" marR="9525" marT="9525" anchor="ctr"/>
                </a:tc>
                <a:tc>
                  <a:txBody>
                    <a:bodyPr/>
                    <a:lstStyle/>
                    <a:p>
                      <a:pPr algn="ctr" fontAlgn="ctr"/>
                      <a:r>
                        <a:rPr lang="af-ZA" sz="1400">
                          <a:effectLst/>
                        </a:rPr>
                        <a:t>7 mins, 10:08-10:15</a:t>
                      </a:r>
                      <a:endParaRPr lang="af-ZA" sz="1400">
                        <a:effectLst/>
                        <a:latin typeface="Calibri" panose="020F0502020204030204" pitchFamily="34" charset="0"/>
                      </a:endParaRPr>
                    </a:p>
                  </a:txBody>
                  <a:tcPr marL="9525" marR="9525" marT="9525" anchor="ctr"/>
                </a:tc>
                <a:extLst>
                  <a:ext uri="{0D108BD9-81ED-4DB2-BD59-A6C34878D82A}">
                    <a16:rowId xmlns:a16="http://schemas.microsoft.com/office/drawing/2014/main" val="4065620245"/>
                  </a:ext>
                </a:extLst>
              </a:tr>
              <a:tr h="464172">
                <a:tc>
                  <a:txBody>
                    <a:bodyPr/>
                    <a:lstStyle/>
                    <a:p>
                      <a:pPr algn="ctr" fontAlgn="ctr"/>
                      <a:r>
                        <a:rPr lang="af-ZA" sz="1400">
                          <a:effectLst/>
                        </a:rPr>
                        <a:t>2. </a:t>
                      </a:r>
                      <a:r>
                        <a:rPr lang="af-ZA" sz="1400" err="1">
                          <a:effectLst/>
                        </a:rPr>
                        <a:t>Structure</a:t>
                      </a:r>
                      <a:r>
                        <a:rPr lang="af-ZA" sz="1400">
                          <a:effectLst/>
                        </a:rPr>
                        <a:t> of MIAB – </a:t>
                      </a:r>
                      <a:r>
                        <a:rPr lang="af-ZA" sz="1400" err="1">
                          <a:effectLst/>
                        </a:rPr>
                        <a:t>Kaipeng</a:t>
                      </a:r>
                      <a:r>
                        <a:rPr lang="af-ZA" sz="1400">
                          <a:effectLst/>
                        </a:rPr>
                        <a:t> (</a:t>
                      </a:r>
                      <a:r>
                        <a:rPr lang="af-ZA" sz="1400" err="1">
                          <a:effectLst/>
                        </a:rPr>
                        <a:t>Randy</a:t>
                      </a:r>
                      <a:r>
                        <a:rPr lang="af-ZA" sz="1400">
                          <a:effectLst/>
                        </a:rPr>
                        <a:t>) </a:t>
                      </a:r>
                      <a:r>
                        <a:rPr lang="af-ZA" sz="1400" err="1">
                          <a:effectLst/>
                        </a:rPr>
                        <a:t>Zhou</a:t>
                      </a:r>
                    </a:p>
                  </a:txBody>
                  <a:tcPr marL="9525" marR="9525" marT="9525" anchor="ctr"/>
                </a:tc>
                <a:tc>
                  <a:txBody>
                    <a:bodyPr/>
                    <a:lstStyle/>
                    <a:p>
                      <a:pPr algn="ctr" fontAlgn="ctr"/>
                      <a:r>
                        <a:rPr lang="af-ZA" sz="1400">
                          <a:effectLst/>
                        </a:rPr>
                        <a:t>7 mins, 10:15-10:22</a:t>
                      </a:r>
                      <a:endParaRPr lang="af-ZA" sz="1400">
                        <a:effectLst/>
                        <a:latin typeface="Calibri" panose="020F0502020204030204" pitchFamily="34" charset="0"/>
                      </a:endParaRPr>
                    </a:p>
                  </a:txBody>
                  <a:tcPr marL="9525" marR="9525" marT="9525" anchor="ctr"/>
                </a:tc>
                <a:extLst>
                  <a:ext uri="{0D108BD9-81ED-4DB2-BD59-A6C34878D82A}">
                    <a16:rowId xmlns:a16="http://schemas.microsoft.com/office/drawing/2014/main" val="3676824965"/>
                  </a:ext>
                </a:extLst>
              </a:tr>
              <a:tr h="280946">
                <a:tc>
                  <a:txBody>
                    <a:bodyPr/>
                    <a:lstStyle/>
                    <a:p>
                      <a:pPr algn="ctr" fontAlgn="ctr"/>
                      <a:r>
                        <a:rPr lang="af-ZA" sz="1400">
                          <a:effectLst/>
                        </a:rPr>
                        <a:t>3. </a:t>
                      </a:r>
                      <a:r>
                        <a:rPr lang="af-ZA" sz="1400" err="1">
                          <a:effectLst/>
                        </a:rPr>
                        <a:t>Introduction</a:t>
                      </a:r>
                      <a:r>
                        <a:rPr lang="af-ZA" sz="1400">
                          <a:effectLst/>
                        </a:rPr>
                        <a:t> </a:t>
                      </a:r>
                      <a:r>
                        <a:rPr lang="af-ZA" sz="1400" err="1">
                          <a:effectLst/>
                        </a:rPr>
                        <a:t>to</a:t>
                      </a:r>
                      <a:r>
                        <a:rPr lang="af-ZA" sz="1400">
                          <a:effectLst/>
                        </a:rPr>
                        <a:t> FACC6850 - Professor </a:t>
                      </a:r>
                      <a:r>
                        <a:rPr lang="af-ZA" sz="1400" b="0" i="0" u="none" strike="noStrike" noProof="0">
                          <a:effectLst/>
                          <a:latin typeface="Rockwell"/>
                        </a:rPr>
                        <a:t>Tony </a:t>
                      </a:r>
                      <a:r>
                        <a:rPr lang="af-ZA" sz="1400" b="0" i="0" u="none" strike="noStrike" noProof="0" err="1">
                          <a:effectLst/>
                          <a:latin typeface="Rockwell"/>
                        </a:rPr>
                        <a:t>Stanco</a:t>
                      </a:r>
                      <a:endParaRPr lang="af-ZA" sz="1400" err="1">
                        <a:effectLst/>
                      </a:endParaRPr>
                    </a:p>
                  </a:txBody>
                  <a:tcPr marL="9525" marR="9525" marT="9525" anchor="ctr"/>
                </a:tc>
                <a:tc>
                  <a:txBody>
                    <a:bodyPr/>
                    <a:lstStyle/>
                    <a:p>
                      <a:pPr algn="ctr" fontAlgn="ctr"/>
                      <a:r>
                        <a:rPr lang="af-ZA" sz="1400">
                          <a:effectLst/>
                        </a:rPr>
                        <a:t>10 mins, 10:22-10:32</a:t>
                      </a:r>
                      <a:endParaRPr lang="af-ZA" sz="1400">
                        <a:effectLst/>
                        <a:latin typeface="Calibri" panose="020F0502020204030204" pitchFamily="34" charset="0"/>
                      </a:endParaRPr>
                    </a:p>
                  </a:txBody>
                  <a:tcPr marL="9525" marR="9525" marT="9525" anchor="ctr"/>
                </a:tc>
                <a:extLst>
                  <a:ext uri="{0D108BD9-81ED-4DB2-BD59-A6C34878D82A}">
                    <a16:rowId xmlns:a16="http://schemas.microsoft.com/office/drawing/2014/main" val="168634274"/>
                  </a:ext>
                </a:extLst>
              </a:tr>
              <a:tr h="403096">
                <a:tc>
                  <a:txBody>
                    <a:bodyPr/>
                    <a:lstStyle/>
                    <a:p>
                      <a:pPr algn="ctr" fontAlgn="ctr"/>
                      <a:r>
                        <a:rPr lang="af-ZA" sz="1400">
                          <a:effectLst/>
                        </a:rPr>
                        <a:t>4. MIAB </a:t>
                      </a:r>
                      <a:r>
                        <a:rPr lang="af-ZA" sz="1400" err="1">
                          <a:effectLst/>
                        </a:rPr>
                        <a:t>Website</a:t>
                      </a:r>
                      <a:r>
                        <a:rPr lang="af-ZA" sz="1400">
                          <a:effectLst/>
                        </a:rPr>
                        <a:t> –</a:t>
                      </a:r>
                      <a:r>
                        <a:rPr lang="af-ZA" sz="1400" err="1">
                          <a:effectLst/>
                        </a:rPr>
                        <a:t>Jiahui</a:t>
                      </a:r>
                      <a:r>
                        <a:rPr lang="af-ZA" sz="1400">
                          <a:effectLst/>
                        </a:rPr>
                        <a:t> (</a:t>
                      </a:r>
                      <a:r>
                        <a:rPr lang="af-ZA" sz="1400" err="1">
                          <a:effectLst/>
                        </a:rPr>
                        <a:t>Kellen</a:t>
                      </a:r>
                      <a:r>
                        <a:rPr lang="af-ZA" sz="1400">
                          <a:effectLst/>
                        </a:rPr>
                        <a:t>) Lou</a:t>
                      </a:r>
                    </a:p>
                  </a:txBody>
                  <a:tcPr marL="9525" marR="9525" marT="9525" anchor="ctr"/>
                </a:tc>
                <a:tc>
                  <a:txBody>
                    <a:bodyPr/>
                    <a:lstStyle/>
                    <a:p>
                      <a:pPr algn="ctr" fontAlgn="ctr"/>
                      <a:r>
                        <a:rPr lang="af-ZA" sz="1400">
                          <a:effectLst/>
                        </a:rPr>
                        <a:t>10 mins, 10:32-10:42</a:t>
                      </a:r>
                      <a:endParaRPr lang="af-ZA" sz="1400">
                        <a:effectLst/>
                        <a:latin typeface="Calibri" panose="020F0502020204030204" pitchFamily="34" charset="0"/>
                      </a:endParaRPr>
                    </a:p>
                  </a:txBody>
                  <a:tcPr marL="9525" marR="9525" marT="9525" anchor="ctr"/>
                </a:tc>
                <a:extLst>
                  <a:ext uri="{0D108BD9-81ED-4DB2-BD59-A6C34878D82A}">
                    <a16:rowId xmlns:a16="http://schemas.microsoft.com/office/drawing/2014/main" val="3701852170"/>
                  </a:ext>
                </a:extLst>
              </a:tr>
              <a:tr h="464172">
                <a:tc>
                  <a:txBody>
                    <a:bodyPr/>
                    <a:lstStyle/>
                    <a:p>
                      <a:pPr algn="ctr" fontAlgn="ctr"/>
                      <a:r>
                        <a:rPr lang="af-ZA" sz="1400">
                          <a:effectLst/>
                        </a:rPr>
                        <a:t>5. </a:t>
                      </a:r>
                      <a:r>
                        <a:rPr lang="af-ZA" sz="1400" err="1">
                          <a:effectLst/>
                        </a:rPr>
                        <a:t>Career</a:t>
                      </a:r>
                      <a:r>
                        <a:rPr lang="af-ZA" sz="1400">
                          <a:effectLst/>
                        </a:rPr>
                        <a:t> </a:t>
                      </a:r>
                      <a:r>
                        <a:rPr lang="af-ZA" sz="1400" err="1">
                          <a:effectLst/>
                        </a:rPr>
                        <a:t>Skills</a:t>
                      </a:r>
                      <a:r>
                        <a:rPr lang="af-ZA" sz="1400">
                          <a:effectLst/>
                        </a:rPr>
                        <a:t> </a:t>
                      </a:r>
                      <a:r>
                        <a:rPr lang="af-ZA" sz="1400" err="1">
                          <a:effectLst/>
                        </a:rPr>
                        <a:t>Sessions</a:t>
                      </a:r>
                      <a:r>
                        <a:rPr lang="af-ZA" sz="1400">
                          <a:effectLst/>
                        </a:rPr>
                        <a:t> - </a:t>
                      </a:r>
                      <a:r>
                        <a:rPr lang="af-ZA" sz="1400" err="1">
                          <a:effectLst/>
                        </a:rPr>
                        <a:t>Kunyuan</a:t>
                      </a:r>
                      <a:r>
                        <a:rPr lang="af-ZA" sz="1400" b="0" i="0" u="none" strike="noStrike" noProof="0">
                          <a:effectLst/>
                          <a:latin typeface="Rockwell"/>
                        </a:rPr>
                        <a:t> (Ashley) </a:t>
                      </a:r>
                      <a:r>
                        <a:rPr lang="af-ZA" sz="1400" b="0" i="0" u="none" strike="noStrike" noProof="0" err="1">
                          <a:effectLst/>
                          <a:latin typeface="Rockwell"/>
                        </a:rPr>
                        <a:t>Chen</a:t>
                      </a:r>
                      <a:r>
                        <a:rPr lang="af-ZA" sz="1400" b="0" i="0" u="none" strike="noStrike" noProof="0">
                          <a:effectLst/>
                          <a:latin typeface="Rockwell"/>
                        </a:rPr>
                        <a:t> </a:t>
                      </a:r>
                      <a:endParaRPr lang="af-ZA" sz="1400" b="0" i="0" u="none" strike="noStrike" noProof="0" err="1">
                        <a:effectLst/>
                        <a:latin typeface="Rockwell"/>
                      </a:endParaRPr>
                    </a:p>
                  </a:txBody>
                  <a:tcPr marL="9525" marR="9525" marT="9525" anchor="ctr"/>
                </a:tc>
                <a:tc>
                  <a:txBody>
                    <a:bodyPr/>
                    <a:lstStyle/>
                    <a:p>
                      <a:pPr algn="ctr" fontAlgn="ctr"/>
                      <a:r>
                        <a:rPr lang="af-ZA" sz="1400">
                          <a:effectLst/>
                        </a:rPr>
                        <a:t>7 mins, 10:42-10:49</a:t>
                      </a:r>
                      <a:endParaRPr lang="af-ZA" sz="1400">
                        <a:effectLst/>
                        <a:latin typeface="Calibri" panose="020F0502020204030204" pitchFamily="34" charset="0"/>
                      </a:endParaRPr>
                    </a:p>
                  </a:txBody>
                  <a:tcPr marL="9525" marR="9525" marT="9525" anchor="ctr"/>
                </a:tc>
                <a:extLst>
                  <a:ext uri="{0D108BD9-81ED-4DB2-BD59-A6C34878D82A}">
                    <a16:rowId xmlns:a16="http://schemas.microsoft.com/office/drawing/2014/main" val="235382873"/>
                  </a:ext>
                </a:extLst>
              </a:tr>
              <a:tr h="280946">
                <a:tc>
                  <a:txBody>
                    <a:bodyPr/>
                    <a:lstStyle/>
                    <a:p>
                      <a:pPr algn="ctr" fontAlgn="ctr"/>
                      <a:r>
                        <a:rPr lang="af-ZA" sz="1400" err="1">
                          <a:effectLst/>
                        </a:rPr>
                        <a:t>Break</a:t>
                      </a:r>
                      <a:endParaRPr lang="af-ZA" sz="1400" b="1" err="1">
                        <a:effectLst/>
                        <a:latin typeface="Calibri" panose="020F0502020204030204" pitchFamily="34" charset="0"/>
                      </a:endParaRPr>
                    </a:p>
                  </a:txBody>
                  <a:tcPr marL="9525" marR="9525" marT="9525" anchor="ctr"/>
                </a:tc>
                <a:tc>
                  <a:txBody>
                    <a:bodyPr/>
                    <a:lstStyle/>
                    <a:p>
                      <a:pPr algn="ctr" fontAlgn="ctr"/>
                      <a:r>
                        <a:rPr lang="af-ZA" sz="1400">
                          <a:effectLst/>
                        </a:rPr>
                        <a:t>10 mins, 10:49-10:59</a:t>
                      </a:r>
                      <a:endParaRPr lang="af-ZA" sz="1400">
                        <a:effectLst/>
                        <a:latin typeface="Calibri" panose="020F0502020204030204" pitchFamily="34" charset="0"/>
                      </a:endParaRPr>
                    </a:p>
                  </a:txBody>
                  <a:tcPr marL="9525" marR="9525" marT="9525" anchor="ctr"/>
                </a:tc>
                <a:extLst>
                  <a:ext uri="{0D108BD9-81ED-4DB2-BD59-A6C34878D82A}">
                    <a16:rowId xmlns:a16="http://schemas.microsoft.com/office/drawing/2014/main" val="4014198281"/>
                  </a:ext>
                </a:extLst>
              </a:tr>
              <a:tr h="378666">
                <a:tc>
                  <a:txBody>
                    <a:bodyPr/>
                    <a:lstStyle/>
                    <a:p>
                      <a:pPr algn="ctr" fontAlgn="ctr"/>
                      <a:r>
                        <a:rPr lang="af-ZA" sz="1400">
                          <a:effectLst/>
                        </a:rPr>
                        <a:t>6. Student </a:t>
                      </a:r>
                      <a:r>
                        <a:rPr lang="af-ZA" sz="1400" err="1">
                          <a:effectLst/>
                        </a:rPr>
                        <a:t>Interface</a:t>
                      </a:r>
                      <a:r>
                        <a:rPr lang="af-ZA" sz="1400">
                          <a:effectLst/>
                        </a:rPr>
                        <a:t> – </a:t>
                      </a:r>
                      <a:r>
                        <a:rPr lang="af-ZA" sz="1400" err="1">
                          <a:effectLst/>
                        </a:rPr>
                        <a:t>Hao</a:t>
                      </a:r>
                      <a:r>
                        <a:rPr lang="af-ZA" sz="1400">
                          <a:effectLst/>
                        </a:rPr>
                        <a:t> (</a:t>
                      </a:r>
                      <a:r>
                        <a:rPr lang="af-ZA" sz="1400" err="1">
                          <a:effectLst/>
                        </a:rPr>
                        <a:t>Alexendra</a:t>
                      </a:r>
                      <a:r>
                        <a:rPr lang="af-ZA" sz="1400">
                          <a:effectLst/>
                        </a:rPr>
                        <a:t>) </a:t>
                      </a:r>
                      <a:r>
                        <a:rPr lang="af-ZA" sz="1400" err="1">
                          <a:effectLst/>
                        </a:rPr>
                        <a:t>Zheng</a:t>
                      </a:r>
                    </a:p>
                  </a:txBody>
                  <a:tcPr marL="9525" marR="9525" marT="9525" anchor="ctr"/>
                </a:tc>
                <a:tc>
                  <a:txBody>
                    <a:bodyPr/>
                    <a:lstStyle/>
                    <a:p>
                      <a:pPr algn="ctr" fontAlgn="ctr"/>
                      <a:r>
                        <a:rPr lang="af-ZA" sz="1400">
                          <a:effectLst/>
                        </a:rPr>
                        <a:t>7 mins, 10:59-11:06</a:t>
                      </a:r>
                      <a:endParaRPr lang="af-ZA" sz="1400">
                        <a:effectLst/>
                        <a:latin typeface="Calibri" panose="020F0502020204030204" pitchFamily="34" charset="0"/>
                      </a:endParaRPr>
                    </a:p>
                  </a:txBody>
                  <a:tcPr marL="9525" marR="9525" marT="9525" anchor="ctr"/>
                </a:tc>
                <a:extLst>
                  <a:ext uri="{0D108BD9-81ED-4DB2-BD59-A6C34878D82A}">
                    <a16:rowId xmlns:a16="http://schemas.microsoft.com/office/drawing/2014/main" val="1133376208"/>
                  </a:ext>
                </a:extLst>
              </a:tr>
              <a:tr h="464172">
                <a:tc>
                  <a:txBody>
                    <a:bodyPr/>
                    <a:lstStyle/>
                    <a:p>
                      <a:pPr algn="ctr" fontAlgn="ctr"/>
                      <a:r>
                        <a:rPr lang="af-ZA" sz="1400">
                          <a:effectLst/>
                        </a:rPr>
                        <a:t>             7. </a:t>
                      </a:r>
                      <a:r>
                        <a:rPr lang="af-ZA" sz="1400" err="1">
                          <a:effectLst/>
                        </a:rPr>
                        <a:t>Employer</a:t>
                      </a:r>
                      <a:r>
                        <a:rPr lang="af-ZA" sz="1400">
                          <a:effectLst/>
                        </a:rPr>
                        <a:t> </a:t>
                      </a:r>
                      <a:r>
                        <a:rPr lang="af-ZA" sz="1400" err="1">
                          <a:effectLst/>
                        </a:rPr>
                        <a:t>Interface</a:t>
                      </a:r>
                      <a:r>
                        <a:rPr lang="af-ZA" sz="1400">
                          <a:effectLst/>
                        </a:rPr>
                        <a:t> - </a:t>
                      </a:r>
                      <a:r>
                        <a:rPr lang="af-ZA" sz="1400" err="1">
                          <a:effectLst/>
                        </a:rPr>
                        <a:t>Haowen</a:t>
                      </a:r>
                      <a:r>
                        <a:rPr lang="af-ZA" sz="1400">
                          <a:effectLst/>
                        </a:rPr>
                        <a:t> (Irene) </a:t>
                      </a:r>
                      <a:r>
                        <a:rPr lang="af-ZA" sz="1400" err="1">
                          <a:effectLst/>
                        </a:rPr>
                        <a:t>Liu</a:t>
                      </a:r>
                      <a:r>
                        <a:rPr lang="af-ZA" sz="1400">
                          <a:effectLst/>
                        </a:rPr>
                        <a:t>            </a:t>
                      </a:r>
                      <a:endParaRPr lang="af-ZA" sz="1400" b="1">
                        <a:effectLst/>
                        <a:latin typeface="Calibri" panose="020F0502020204030204" pitchFamily="34" charset="0"/>
                      </a:endParaRPr>
                    </a:p>
                  </a:txBody>
                  <a:tcPr marL="9525" marR="9525" marT="9525" anchor="ctr"/>
                </a:tc>
                <a:tc>
                  <a:txBody>
                    <a:bodyPr/>
                    <a:lstStyle/>
                    <a:p>
                      <a:pPr algn="ctr" fontAlgn="ctr"/>
                      <a:r>
                        <a:rPr lang="af-ZA" sz="1400">
                          <a:effectLst/>
                        </a:rPr>
                        <a:t>7 mins, 11:06-11:13</a:t>
                      </a:r>
                      <a:endParaRPr lang="af-ZA" sz="1400">
                        <a:effectLst/>
                        <a:latin typeface="Calibri" panose="020F0502020204030204" pitchFamily="34" charset="0"/>
                      </a:endParaRPr>
                    </a:p>
                  </a:txBody>
                  <a:tcPr marL="9525" marR="9525" marT="9525" anchor="ctr"/>
                </a:tc>
                <a:extLst>
                  <a:ext uri="{0D108BD9-81ED-4DB2-BD59-A6C34878D82A}">
                    <a16:rowId xmlns:a16="http://schemas.microsoft.com/office/drawing/2014/main" val="1831833370"/>
                  </a:ext>
                </a:extLst>
              </a:tr>
              <a:tr h="464172">
                <a:tc>
                  <a:txBody>
                    <a:bodyPr/>
                    <a:lstStyle/>
                    <a:p>
                      <a:pPr algn="ctr" fontAlgn="ctr"/>
                      <a:r>
                        <a:rPr lang="af-ZA" sz="1400">
                          <a:effectLst/>
                        </a:rPr>
                        <a:t>8. Intern </a:t>
                      </a:r>
                      <a:r>
                        <a:rPr lang="af-ZA" sz="1400" err="1">
                          <a:effectLst/>
                        </a:rPr>
                        <a:t>and</a:t>
                      </a:r>
                      <a:r>
                        <a:rPr lang="af-ZA" sz="1400">
                          <a:effectLst/>
                        </a:rPr>
                        <a:t> </a:t>
                      </a:r>
                      <a:r>
                        <a:rPr lang="af-ZA" sz="1400" err="1">
                          <a:effectLst/>
                        </a:rPr>
                        <a:t>Adviser</a:t>
                      </a:r>
                      <a:r>
                        <a:rPr lang="af-ZA" sz="1400">
                          <a:effectLst/>
                        </a:rPr>
                        <a:t> </a:t>
                      </a:r>
                      <a:r>
                        <a:rPr lang="af-ZA" sz="1400" err="1">
                          <a:effectLst/>
                        </a:rPr>
                        <a:t>Placement</a:t>
                      </a:r>
                      <a:r>
                        <a:rPr lang="af-ZA" sz="1400">
                          <a:effectLst/>
                        </a:rPr>
                        <a:t> </a:t>
                      </a:r>
                      <a:r>
                        <a:rPr lang="af-ZA" sz="1400" err="1">
                          <a:effectLst/>
                        </a:rPr>
                        <a:t>Coordinator</a:t>
                      </a:r>
                      <a:r>
                        <a:rPr lang="af-ZA" sz="1400">
                          <a:effectLst/>
                        </a:rPr>
                        <a:t> - Lu </a:t>
                      </a:r>
                      <a:r>
                        <a:rPr lang="af-ZA" sz="1400" err="1">
                          <a:effectLst/>
                        </a:rPr>
                        <a:t>Zhang</a:t>
                      </a:r>
                    </a:p>
                  </a:txBody>
                  <a:tcPr marL="9525" marR="9525" marT="9525" anchor="ctr"/>
                </a:tc>
                <a:tc>
                  <a:txBody>
                    <a:bodyPr/>
                    <a:lstStyle/>
                    <a:p>
                      <a:pPr algn="ctr" fontAlgn="ctr"/>
                      <a:r>
                        <a:rPr lang="af-ZA" sz="1400">
                          <a:effectLst/>
                        </a:rPr>
                        <a:t>7 mins, 11:13-11:20</a:t>
                      </a:r>
                      <a:endParaRPr lang="af-ZA" sz="1400">
                        <a:effectLst/>
                        <a:latin typeface="Calibri" panose="020F0502020204030204" pitchFamily="34" charset="0"/>
                      </a:endParaRPr>
                    </a:p>
                  </a:txBody>
                  <a:tcPr marL="9525" marR="9525" marT="9525" anchor="ctr"/>
                </a:tc>
                <a:extLst>
                  <a:ext uri="{0D108BD9-81ED-4DB2-BD59-A6C34878D82A}">
                    <a16:rowId xmlns:a16="http://schemas.microsoft.com/office/drawing/2014/main" val="2416127284"/>
                  </a:ext>
                </a:extLst>
              </a:tr>
              <a:tr h="525247">
                <a:tc>
                  <a:txBody>
                    <a:bodyPr/>
                    <a:lstStyle/>
                    <a:p>
                      <a:pPr algn="ctr" fontAlgn="ctr"/>
                      <a:r>
                        <a:rPr lang="af-ZA" sz="1400">
                          <a:effectLst/>
                        </a:rPr>
                        <a:t>9. </a:t>
                      </a:r>
                      <a:r>
                        <a:rPr lang="af-ZA" sz="1400" err="1">
                          <a:effectLst/>
                        </a:rPr>
                        <a:t>Mentoring</a:t>
                      </a:r>
                      <a:r>
                        <a:rPr lang="af-ZA" sz="1400">
                          <a:effectLst/>
                        </a:rPr>
                        <a:t> – Han </a:t>
                      </a:r>
                      <a:r>
                        <a:rPr lang="af-ZA" sz="1400" err="1">
                          <a:effectLst/>
                        </a:rPr>
                        <a:t>Xu</a:t>
                      </a:r>
                      <a:r>
                        <a:rPr lang="af-ZA" sz="1400">
                          <a:effectLst/>
                        </a:rPr>
                        <a:t>, Alumni </a:t>
                      </a:r>
                      <a:r>
                        <a:rPr lang="af-ZA" sz="1400" err="1">
                          <a:effectLst/>
                        </a:rPr>
                        <a:t>and</a:t>
                      </a:r>
                      <a:r>
                        <a:rPr lang="af-ZA" sz="1400">
                          <a:effectLst/>
                        </a:rPr>
                        <a:t> </a:t>
                      </a:r>
                      <a:r>
                        <a:rPr lang="af-ZA" sz="1400" err="1">
                          <a:effectLst/>
                        </a:rPr>
                        <a:t>Mentoring</a:t>
                      </a:r>
                      <a:r>
                        <a:rPr lang="af-ZA" sz="1400">
                          <a:effectLst/>
                        </a:rPr>
                        <a:t> </a:t>
                      </a:r>
                      <a:r>
                        <a:rPr lang="af-ZA" sz="1400" err="1">
                          <a:effectLst/>
                        </a:rPr>
                        <a:t>Coordinator</a:t>
                      </a:r>
                      <a:endParaRPr lang="af-ZA" sz="1400" b="1" err="1">
                        <a:effectLst/>
                        <a:latin typeface="Calibri" panose="020F0502020204030204" pitchFamily="34" charset="0"/>
                      </a:endParaRPr>
                    </a:p>
                  </a:txBody>
                  <a:tcPr marL="9525" marR="9525" marT="9525" anchor="ctr"/>
                </a:tc>
                <a:tc>
                  <a:txBody>
                    <a:bodyPr/>
                    <a:lstStyle/>
                    <a:p>
                      <a:pPr algn="ctr" fontAlgn="ctr"/>
                      <a:r>
                        <a:rPr lang="af-ZA" sz="1400">
                          <a:effectLst/>
                        </a:rPr>
                        <a:t>7 mins, 11:20-11:27</a:t>
                      </a:r>
                      <a:endParaRPr lang="af-ZA" sz="1400">
                        <a:effectLst/>
                        <a:latin typeface="Calibri" panose="020F0502020204030204" pitchFamily="34" charset="0"/>
                      </a:endParaRPr>
                    </a:p>
                  </a:txBody>
                  <a:tcPr marL="9525" marR="9525" marT="9525" anchor="ctr"/>
                </a:tc>
                <a:extLst>
                  <a:ext uri="{0D108BD9-81ED-4DB2-BD59-A6C34878D82A}">
                    <a16:rowId xmlns:a16="http://schemas.microsoft.com/office/drawing/2014/main" val="1907411675"/>
                  </a:ext>
                </a:extLst>
              </a:tr>
              <a:tr h="464172">
                <a:tc>
                  <a:txBody>
                    <a:bodyPr/>
                    <a:lstStyle/>
                    <a:p>
                      <a:pPr algn="ctr" fontAlgn="ctr"/>
                      <a:r>
                        <a:rPr lang="af-ZA" sz="1400">
                          <a:effectLst/>
                        </a:rPr>
                        <a:t>10. </a:t>
                      </a:r>
                      <a:r>
                        <a:rPr lang="af-ZA" sz="1400" err="1">
                          <a:effectLst/>
                        </a:rPr>
                        <a:t>Completion</a:t>
                      </a:r>
                      <a:r>
                        <a:rPr lang="af-ZA" sz="1400">
                          <a:effectLst/>
                        </a:rPr>
                        <a:t> of </a:t>
                      </a:r>
                      <a:r>
                        <a:rPr lang="af-ZA" sz="1400" err="1">
                          <a:effectLst/>
                        </a:rPr>
                        <a:t>survey</a:t>
                      </a:r>
                      <a:r>
                        <a:rPr lang="af-ZA" sz="1400">
                          <a:effectLst/>
                        </a:rPr>
                        <a:t> – </a:t>
                      </a:r>
                      <a:r>
                        <a:rPr lang="af-ZA" sz="1400" err="1">
                          <a:effectLst/>
                        </a:rPr>
                        <a:t>Kunyuan</a:t>
                      </a:r>
                      <a:r>
                        <a:rPr lang="af-ZA" sz="1400">
                          <a:effectLst/>
                        </a:rPr>
                        <a:t> (Ashley) </a:t>
                      </a:r>
                      <a:r>
                        <a:rPr lang="af-ZA" sz="1400" err="1">
                          <a:effectLst/>
                        </a:rPr>
                        <a:t>Chen</a:t>
                      </a:r>
                      <a:r>
                        <a:rPr lang="af-ZA" sz="1400">
                          <a:effectLst/>
                        </a:rPr>
                        <a:t> </a:t>
                      </a:r>
                      <a:endParaRPr lang="af-ZA" sz="1400" b="1" err="1">
                        <a:effectLst/>
                        <a:latin typeface="Calibri" panose="020F0502020204030204" pitchFamily="34" charset="0"/>
                      </a:endParaRPr>
                    </a:p>
                  </a:txBody>
                  <a:tcPr marL="9525" marR="9525" marT="9525" anchor="ctr"/>
                </a:tc>
                <a:tc>
                  <a:txBody>
                    <a:bodyPr/>
                    <a:lstStyle/>
                    <a:p>
                      <a:pPr algn="ctr" fontAlgn="ctr"/>
                      <a:r>
                        <a:rPr lang="af-ZA" sz="1400">
                          <a:effectLst/>
                        </a:rPr>
                        <a:t>3mins, 11:27-11:30</a:t>
                      </a:r>
                      <a:endParaRPr lang="af-ZA" sz="1400" b="1">
                        <a:effectLst/>
                        <a:latin typeface="Calibri" panose="020F0502020204030204" pitchFamily="34" charset="0"/>
                      </a:endParaRPr>
                    </a:p>
                  </a:txBody>
                  <a:tcPr marL="9525" marR="9525" marT="9525" anchor="ctr"/>
                </a:tc>
                <a:extLst>
                  <a:ext uri="{0D108BD9-81ED-4DB2-BD59-A6C34878D82A}">
                    <a16:rowId xmlns:a16="http://schemas.microsoft.com/office/drawing/2014/main" val="868793228"/>
                  </a:ext>
                </a:extLst>
              </a:tr>
            </a:tbl>
          </a:graphicData>
        </a:graphic>
      </p:graphicFrame>
    </p:spTree>
    <p:extLst>
      <p:ext uri="{BB962C8B-B14F-4D97-AF65-F5344CB8AC3E}">
        <p14:creationId xmlns:p14="http://schemas.microsoft.com/office/powerpoint/2010/main" val="1677694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AD05EB-B88A-4662-A36A-D3C081C66A75}"/>
              </a:ext>
            </a:extLst>
          </p:cNvPr>
          <p:cNvSpPr>
            <a:spLocks noGrp="1"/>
          </p:cNvSpPr>
          <p:nvPr>
            <p:ph idx="1"/>
          </p:nvPr>
        </p:nvSpPr>
        <p:spPr>
          <a:xfrm>
            <a:off x="2510166" y="2479911"/>
            <a:ext cx="7164606" cy="2200349"/>
          </a:xfrm>
        </p:spPr>
        <p:txBody>
          <a:bodyPr vert="horz" lIns="91440" tIns="45720" rIns="91440" bIns="45720" rtlCol="0" anchor="t">
            <a:noAutofit/>
          </a:bodyPr>
          <a:lstStyle/>
          <a:p>
            <a:pPr marL="0" indent="0">
              <a:buNone/>
            </a:pPr>
            <a:r>
              <a:rPr lang="en-US" sz="4400">
                <a:cs typeface="Calibri"/>
              </a:rPr>
              <a:t>For further information email </a:t>
            </a:r>
          </a:p>
          <a:p>
            <a:pPr marL="0" indent="0">
              <a:buNone/>
            </a:pPr>
            <a:r>
              <a:rPr lang="en-US" sz="4000">
                <a:cs typeface="Calibri"/>
              </a:rPr>
              <a:t>miabhr</a:t>
            </a:r>
            <a:r>
              <a:rPr lang="en-US" sz="4400">
                <a:cs typeface="Calibri"/>
              </a:rPr>
              <a:t>@yorku.ca</a:t>
            </a:r>
          </a:p>
          <a:p>
            <a:pPr marL="0" indent="0">
              <a:buNone/>
            </a:pPr>
            <a:endParaRPr lang="en-US" sz="3200">
              <a:solidFill>
                <a:srgbClr val="FF0000"/>
              </a:solidFill>
            </a:endParaRPr>
          </a:p>
        </p:txBody>
      </p:sp>
      <p:sp>
        <p:nvSpPr>
          <p:cNvPr id="2" name="Slide Number Placeholder 1">
            <a:extLst>
              <a:ext uri="{FF2B5EF4-FFF2-40B4-BE49-F238E27FC236}">
                <a16:creationId xmlns:a16="http://schemas.microsoft.com/office/drawing/2014/main" id="{B9242C47-D8B1-462A-B0FA-16ADA46EFCD8}"/>
              </a:ext>
            </a:extLst>
          </p:cNvPr>
          <p:cNvSpPr>
            <a:spLocks noGrp="1"/>
          </p:cNvSpPr>
          <p:nvPr>
            <p:ph type="sldNum" sz="quarter" idx="12"/>
          </p:nvPr>
        </p:nvSpPr>
        <p:spPr/>
        <p:txBody>
          <a:bodyPr/>
          <a:lstStyle/>
          <a:p>
            <a:fld id="{CB2CE5FD-A7FA-4D89-8831-BC73CA3BBC85}" type="slidenum">
              <a:rPr lang="en-US" smtClean="0"/>
              <a:t>20</a:t>
            </a:fld>
            <a:endParaRPr lang="en-US"/>
          </a:p>
        </p:txBody>
      </p:sp>
      <p:pic>
        <p:nvPicPr>
          <p:cNvPr id="8194" name="Picture 2" descr="Text&#10;&#10;Description automatically generated">
            <a:extLst>
              <a:ext uri="{FF2B5EF4-FFF2-40B4-BE49-F238E27FC236}">
                <a16:creationId xmlns:a16="http://schemas.microsoft.com/office/drawing/2014/main" id="{E7B5FEA0-CE84-4D7D-9044-4862268ED4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1818" y="442507"/>
            <a:ext cx="25622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1403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04AC99A1-29BF-8C1F-4B5C-DD804E836A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1703" y="344889"/>
            <a:ext cx="25622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97C6C5E-374F-2B26-AB5A-27D612F9A172}"/>
              </a:ext>
            </a:extLst>
          </p:cNvPr>
          <p:cNvSpPr txBox="1"/>
          <p:nvPr/>
        </p:nvSpPr>
        <p:spPr>
          <a:xfrm>
            <a:off x="2060425" y="2240844"/>
            <a:ext cx="824048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latin typeface="Calibri"/>
                <a:cs typeface="Segoe UI"/>
              </a:rPr>
              <a:t>Introduction to FACC 6850 -</a:t>
            </a:r>
            <a:endParaRPr lang="en-US" sz="3600">
              <a:latin typeface="Calibri"/>
              <a:ea typeface="Calibri"/>
              <a:cs typeface="Segoe UI"/>
            </a:endParaRPr>
          </a:p>
          <a:p>
            <a:pPr algn="ctr"/>
            <a:r>
              <a:rPr lang="en-US" sz="3600">
                <a:latin typeface="Calibri"/>
                <a:cs typeface="Segoe UI"/>
              </a:rPr>
              <a:t>Professor Haiping Wang</a:t>
            </a:r>
          </a:p>
          <a:p>
            <a:pPr algn="ctr"/>
            <a:r>
              <a:rPr lang="en-US" sz="3600">
                <a:latin typeface="Calibri"/>
                <a:ea typeface="Calibri"/>
                <a:cs typeface="Segoe UI"/>
              </a:rPr>
              <a:t>Co teaches with Professor Paul Evans</a:t>
            </a:r>
          </a:p>
        </p:txBody>
      </p:sp>
    </p:spTree>
    <p:extLst>
      <p:ext uri="{BB962C8B-B14F-4D97-AF65-F5344CB8AC3E}">
        <p14:creationId xmlns:p14="http://schemas.microsoft.com/office/powerpoint/2010/main" val="1357729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8C4ACE4D-C0FF-4FF3-063F-AC4A742EC9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1703" y="344889"/>
            <a:ext cx="25622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8432302A-FA76-576C-CBB9-D764D3A7442D}"/>
              </a:ext>
            </a:extLst>
          </p:cNvPr>
          <p:cNvSpPr txBox="1"/>
          <p:nvPr/>
        </p:nvSpPr>
        <p:spPr>
          <a:xfrm>
            <a:off x="3962400" y="3145972"/>
            <a:ext cx="3962400"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latin typeface="Calibri"/>
                <a:cs typeface="Segoe UI"/>
              </a:rPr>
              <a:t>MIAB</a:t>
            </a:r>
            <a:r>
              <a:rPr lang="en-US" sz="4000" b="1" spc="-150">
                <a:ea typeface="+mn-lt"/>
                <a:cs typeface="+mn-lt"/>
              </a:rPr>
              <a:t> </a:t>
            </a:r>
            <a:r>
              <a:rPr lang="en-US" sz="3600">
                <a:latin typeface="Calibri"/>
                <a:cs typeface="Segoe UI"/>
              </a:rPr>
              <a:t>Website</a:t>
            </a:r>
          </a:p>
          <a:p>
            <a:pPr algn="ctr"/>
            <a:r>
              <a:rPr lang="en-US" sz="3600">
                <a:latin typeface="Calibri"/>
                <a:cs typeface="Segoe UI"/>
              </a:rPr>
              <a:t>JIAHUI LOU</a:t>
            </a:r>
            <a:endParaRPr lang="en-US"/>
          </a:p>
        </p:txBody>
      </p:sp>
    </p:spTree>
    <p:extLst>
      <p:ext uri="{BB962C8B-B14F-4D97-AF65-F5344CB8AC3E}">
        <p14:creationId xmlns:p14="http://schemas.microsoft.com/office/powerpoint/2010/main" val="1986840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B5918-2469-49BF-9EF7-932C50D31087}"/>
              </a:ext>
            </a:extLst>
          </p:cNvPr>
          <p:cNvSpPr>
            <a:spLocks noGrp="1"/>
          </p:cNvSpPr>
          <p:nvPr>
            <p:ph type="title"/>
          </p:nvPr>
        </p:nvSpPr>
        <p:spPr>
          <a:xfrm>
            <a:off x="888631" y="2349925"/>
            <a:ext cx="3430944" cy="2551692"/>
          </a:xfrm>
        </p:spPr>
        <p:txBody>
          <a:bodyPr/>
          <a:lstStyle/>
          <a:p>
            <a:r>
              <a:rPr lang="en-US">
                <a:cs typeface="Calibri Light"/>
              </a:rPr>
              <a:t>Job Description</a:t>
            </a:r>
            <a:br>
              <a:rPr lang="en-US">
                <a:cs typeface="Calibri Light"/>
              </a:rPr>
            </a:br>
            <a:r>
              <a:rPr lang="en-US" sz="3200">
                <a:cs typeface="Calibri Light"/>
              </a:rPr>
              <a:t>Jiahui(Kellen) Lou</a:t>
            </a:r>
          </a:p>
        </p:txBody>
      </p:sp>
      <p:sp>
        <p:nvSpPr>
          <p:cNvPr id="3" name="TextBox 2">
            <a:extLst>
              <a:ext uri="{FF2B5EF4-FFF2-40B4-BE49-F238E27FC236}">
                <a16:creationId xmlns:a16="http://schemas.microsoft.com/office/drawing/2014/main" id="{C9CB9303-4D7F-A8E1-06B1-0F1CE775D0AF}"/>
              </a:ext>
            </a:extLst>
          </p:cNvPr>
          <p:cNvSpPr txBox="1"/>
          <p:nvPr/>
        </p:nvSpPr>
        <p:spPr>
          <a:xfrm>
            <a:off x="5208209" y="835781"/>
            <a:ext cx="6194875" cy="54861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defTabSz="914400">
              <a:lnSpc>
                <a:spcPct val="120000"/>
              </a:lnSpc>
              <a:spcBef>
                <a:spcPts val="1000"/>
              </a:spcBef>
              <a:buClr>
                <a:schemeClr val="accent1"/>
              </a:buClr>
              <a:buSzPct val="110000"/>
              <a:buFont typeface="Wingdings"/>
              <a:buChar char="§"/>
            </a:pPr>
            <a:r>
              <a:rPr lang="en-US">
                <a:ea typeface="+mn-lt"/>
                <a:cs typeface="+mn-lt"/>
              </a:rPr>
              <a:t>Attending A&amp;C, B&amp;C, LISC, and HR meetings, chairing or taking minutes as scheduled, and work progress  reporting </a:t>
            </a:r>
            <a:endParaRPr lang="en-US"/>
          </a:p>
          <a:p>
            <a:pPr marL="285750" indent="-285750" defTabSz="914400">
              <a:lnSpc>
                <a:spcPct val="120000"/>
              </a:lnSpc>
              <a:spcBef>
                <a:spcPts val="1000"/>
              </a:spcBef>
              <a:buClr>
                <a:schemeClr val="accent1"/>
              </a:buClr>
              <a:buSzPct val="110000"/>
              <a:buFont typeface="Wingdings"/>
              <a:buChar char="§"/>
            </a:pPr>
            <a:r>
              <a:rPr lang="en-US">
                <a:ea typeface="+mn-lt"/>
                <a:cs typeface="+mn-lt"/>
              </a:rPr>
              <a:t>Reviewing and updating website regularly</a:t>
            </a:r>
            <a:endParaRPr lang="en-US"/>
          </a:p>
          <a:p>
            <a:pPr marL="285750" indent="-285750" defTabSz="914400">
              <a:lnSpc>
                <a:spcPct val="120000"/>
              </a:lnSpc>
              <a:spcBef>
                <a:spcPts val="1000"/>
              </a:spcBef>
              <a:buClr>
                <a:schemeClr val="accent1"/>
              </a:buClr>
              <a:buSzPct val="110000"/>
              <a:buFont typeface="Wingdings"/>
              <a:buChar char="§"/>
            </a:pPr>
            <a:r>
              <a:rPr lang="en-US">
                <a:ea typeface="+mn-lt"/>
                <a:cs typeface="+mn-lt"/>
              </a:rPr>
              <a:t>Creating contents for and posting MIAB events, news, recruitment advertisements on LinkedIn </a:t>
            </a:r>
          </a:p>
          <a:p>
            <a:pPr marL="285750" indent="-285750" defTabSz="914400">
              <a:lnSpc>
                <a:spcPct val="120000"/>
              </a:lnSpc>
              <a:spcBef>
                <a:spcPts val="1000"/>
              </a:spcBef>
              <a:buClr>
                <a:schemeClr val="accent1"/>
              </a:buClr>
              <a:buSzPct val="110000"/>
              <a:buFont typeface="Wingdings"/>
              <a:buChar char="§"/>
            </a:pPr>
            <a:r>
              <a:rPr lang="en-US">
                <a:ea typeface="+mn-lt"/>
                <a:cs typeface="+mn-lt"/>
              </a:rPr>
              <a:t>Developing marketing strategies and implementing</a:t>
            </a:r>
          </a:p>
          <a:p>
            <a:pPr marL="285750" indent="-285750" defTabSz="914400">
              <a:lnSpc>
                <a:spcPct val="120000"/>
              </a:lnSpc>
              <a:spcBef>
                <a:spcPts val="1000"/>
              </a:spcBef>
              <a:buClr>
                <a:schemeClr val="accent1"/>
              </a:buClr>
              <a:buSzPct val="110000"/>
              <a:buFont typeface="Wingdings,Sans-Serif"/>
              <a:buChar char="§"/>
            </a:pPr>
            <a:r>
              <a:rPr lang="en-US">
                <a:ea typeface="+mn-lt"/>
                <a:cs typeface="+mn-lt"/>
              </a:rPr>
              <a:t>Preparing Student Newsletter monthly, LinkedIn Newsletter before each term, website usage report monthly</a:t>
            </a:r>
          </a:p>
          <a:p>
            <a:pPr marL="285750" indent="-285750" defTabSz="914400">
              <a:lnSpc>
                <a:spcPct val="120000"/>
              </a:lnSpc>
              <a:spcBef>
                <a:spcPts val="1000"/>
              </a:spcBef>
              <a:buClr>
                <a:schemeClr val="accent1"/>
              </a:buClr>
              <a:buSzPct val="110000"/>
              <a:buFont typeface="Wingdings,Sans-Serif"/>
              <a:buChar char="§"/>
            </a:pPr>
            <a:r>
              <a:rPr lang="en-US">
                <a:ea typeface="+mn-lt"/>
                <a:cs typeface="+mn-lt"/>
              </a:rPr>
              <a:t>Ensuring internal and external communication going smoothly</a:t>
            </a:r>
            <a:endParaRPr lang="en-US"/>
          </a:p>
          <a:p>
            <a:pPr marL="285750" indent="-285750" defTabSz="914400">
              <a:lnSpc>
                <a:spcPct val="120000"/>
              </a:lnSpc>
              <a:spcBef>
                <a:spcPts val="1000"/>
              </a:spcBef>
              <a:buClr>
                <a:schemeClr val="accent1"/>
              </a:buClr>
              <a:buSzPct val="110000"/>
              <a:buFont typeface="Wingdings"/>
              <a:buChar char="§"/>
            </a:pPr>
            <a:r>
              <a:rPr lang="en-US">
                <a:ea typeface="+mn-lt"/>
                <a:cs typeface="+mn-lt"/>
              </a:rPr>
              <a:t>Planning for succession and training new coordinators </a:t>
            </a:r>
          </a:p>
        </p:txBody>
      </p:sp>
      <p:sp>
        <p:nvSpPr>
          <p:cNvPr id="4" name="TextBox 3">
            <a:extLst>
              <a:ext uri="{FF2B5EF4-FFF2-40B4-BE49-F238E27FC236}">
                <a16:creationId xmlns:a16="http://schemas.microsoft.com/office/drawing/2014/main" id="{F87D78E0-6615-2AB0-CA10-E7D047B39F42}"/>
              </a:ext>
            </a:extLst>
          </p:cNvPr>
          <p:cNvSpPr txBox="1"/>
          <p:nvPr/>
        </p:nvSpPr>
        <p:spPr>
          <a:xfrm>
            <a:off x="1042657" y="1834836"/>
            <a:ext cx="3505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A&amp;C and C&amp;A Coordinator</a:t>
            </a:r>
          </a:p>
        </p:txBody>
      </p:sp>
    </p:spTree>
    <p:extLst>
      <p:ext uri="{BB962C8B-B14F-4D97-AF65-F5344CB8AC3E}">
        <p14:creationId xmlns:p14="http://schemas.microsoft.com/office/powerpoint/2010/main" val="1343559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B4298B-514D-4087-BFCF-5E0B7C9A9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4250D78-05C1-41CC-8744-FF36129625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488B658F-163C-450C-B32C-2385E374B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6">
              <a:extLst>
                <a:ext uri="{FF2B5EF4-FFF2-40B4-BE49-F238E27FC236}">
                  <a16:creationId xmlns:a16="http://schemas.microsoft.com/office/drawing/2014/main" id="{5AE85F6C-45F9-4F00-8AA8-52BD51059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4B0E90C3-F098-46CE-B1D9-44EDE9C6E3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FFF59D4E-9109-4D0A-8064-9C534CCFB9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94B8AAA4-1840-48B9-A1E7-8CE75F8732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5A87B14D-183F-429F-849A-A6DC957B0B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1C261938-CF78-4843-9295-A20FD1591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70557A9F-9800-4BDA-8EA5-312FBB056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55443555-50A7-490F-A7BD-C3761876BE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0E25D709-0236-44C4-9AD0-23C27FFB64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2D3488E-C376-4058-9B14-3E67ECCF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29C0577D-AE94-4E3E-AFE9-87D6F505C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628A3D14-A3AE-415B-81C0-10DABBD63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7722035-1059-41F4-801E-F6C3F4383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8275878-64ED-413C-B1B9-654EE17C5D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6BE90BD7-1A14-43A3-8CD4-8D181EE63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accent1">
                  <a:alpha val="12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609B6EC-0BA4-4C45-B9CA-311B34B83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accent1">
                  <a:alpha val="12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BA3962A2-D76B-4346-9535-356648073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28CBAD67-783A-4EFF-852A-40CD9D58C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780BC275-9329-40AA-849F-7B258245E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55DA4B63-E5E4-49C5-BC03-E5A312146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E35CD604-E64D-724E-84E1-BB8AC44DE59B}"/>
              </a:ext>
            </a:extLst>
          </p:cNvPr>
          <p:cNvSpPr>
            <a:spLocks noGrp="1"/>
          </p:cNvSpPr>
          <p:nvPr>
            <p:ph type="title"/>
          </p:nvPr>
        </p:nvSpPr>
        <p:spPr>
          <a:xfrm>
            <a:off x="819482" y="760490"/>
            <a:ext cx="5296427" cy="912779"/>
          </a:xfrm>
        </p:spPr>
        <p:txBody>
          <a:bodyPr anchor="b">
            <a:noAutofit/>
          </a:bodyPr>
          <a:lstStyle/>
          <a:p>
            <a:r>
              <a:rPr lang="en-US" altLang="zh-CN" b="1">
                <a:solidFill>
                  <a:schemeClr val="tx1"/>
                </a:solidFill>
                <a:latin typeface="+mn-lt"/>
                <a:ea typeface="+mn-lt"/>
                <a:cs typeface="+mn-lt"/>
              </a:rPr>
              <a:t>MIAB Website </a:t>
            </a:r>
            <a:endParaRPr lang="en-US" b="1">
              <a:solidFill>
                <a:schemeClr val="tx1"/>
              </a:solidFill>
              <a:latin typeface="+mn-lt"/>
              <a:ea typeface="+mn-lt"/>
              <a:cs typeface="+mn-lt"/>
            </a:endParaRPr>
          </a:p>
        </p:txBody>
      </p:sp>
      <p:sp>
        <p:nvSpPr>
          <p:cNvPr id="3" name="Content Placeholder 2">
            <a:extLst>
              <a:ext uri="{FF2B5EF4-FFF2-40B4-BE49-F238E27FC236}">
                <a16:creationId xmlns:a16="http://schemas.microsoft.com/office/drawing/2014/main" id="{C8F359DB-550F-B940-BA4D-93D59E35A04D}"/>
              </a:ext>
            </a:extLst>
          </p:cNvPr>
          <p:cNvSpPr>
            <a:spLocks noGrp="1"/>
          </p:cNvSpPr>
          <p:nvPr>
            <p:ph idx="1"/>
          </p:nvPr>
        </p:nvSpPr>
        <p:spPr>
          <a:xfrm>
            <a:off x="7065850" y="1389864"/>
            <a:ext cx="4843988" cy="4704121"/>
          </a:xfrm>
        </p:spPr>
        <p:txBody>
          <a:bodyPr anchor="ctr">
            <a:normAutofit/>
          </a:bodyPr>
          <a:lstStyle/>
          <a:p>
            <a:pPr marL="285750" indent="-285750">
              <a:lnSpc>
                <a:spcPct val="100000"/>
              </a:lnSpc>
              <a:spcBef>
                <a:spcPts val="0"/>
              </a:spcBef>
              <a:buFont typeface="Wingdings"/>
              <a:buChar char="§"/>
            </a:pPr>
            <a:r>
              <a:rPr lang="en-US" sz="2400">
                <a:ea typeface="+mn-lt"/>
                <a:cs typeface="+mn-lt"/>
              </a:rPr>
              <a:t>You can find all information you would like to know about </a:t>
            </a:r>
            <a:r>
              <a:rPr lang="en-US" sz="2400">
                <a:ea typeface="+mn-lt"/>
                <a:cs typeface="+mn-lt"/>
                <a:hlinkClick r:id="rId3"/>
              </a:rPr>
              <a:t>MIAB Website</a:t>
            </a:r>
            <a:endParaRPr lang="en-US" sz="2400">
              <a:ea typeface="+mn-lt"/>
              <a:cs typeface="+mn-lt"/>
            </a:endParaRPr>
          </a:p>
          <a:p>
            <a:pPr lvl="1">
              <a:lnSpc>
                <a:spcPct val="100000"/>
              </a:lnSpc>
              <a:spcBef>
                <a:spcPts val="0"/>
              </a:spcBef>
              <a:buFont typeface="Wingdings,Sans-Serif"/>
              <a:buChar char="§"/>
            </a:pPr>
            <a:endParaRPr lang="en-US">
              <a:ea typeface="+mn-lt"/>
              <a:cs typeface="+mn-lt"/>
            </a:endParaRPr>
          </a:p>
          <a:p>
            <a:pPr lvl="1">
              <a:lnSpc>
                <a:spcPct val="100000"/>
              </a:lnSpc>
              <a:spcBef>
                <a:spcPts val="0"/>
              </a:spcBef>
              <a:buFont typeface="Wingdings,Sans-Serif"/>
              <a:buChar char="§"/>
            </a:pPr>
            <a:r>
              <a:rPr lang="en-US">
                <a:ea typeface="+mn-lt"/>
                <a:cs typeface="+mn-lt"/>
              </a:rPr>
              <a:t>https://miab.info.yorku.ca/#</a:t>
            </a:r>
          </a:p>
          <a:p>
            <a:pPr marL="457200" lvl="1" indent="0">
              <a:lnSpc>
                <a:spcPct val="100000"/>
              </a:lnSpc>
              <a:spcBef>
                <a:spcPts val="0"/>
              </a:spcBef>
              <a:buNone/>
            </a:pPr>
            <a:endParaRPr lang="en-US">
              <a:ea typeface="+mn-lt"/>
              <a:cs typeface="+mn-lt"/>
            </a:endParaRPr>
          </a:p>
          <a:p>
            <a:pPr lvl="1">
              <a:lnSpc>
                <a:spcPct val="100000"/>
              </a:lnSpc>
              <a:spcBef>
                <a:spcPts val="0"/>
              </a:spcBef>
              <a:buFont typeface="Wingdings,Sans-Serif"/>
              <a:buChar char="§"/>
            </a:pPr>
            <a:endParaRPr lang="en-US">
              <a:ea typeface="+mn-lt"/>
              <a:cs typeface="+mn-lt"/>
            </a:endParaRPr>
          </a:p>
          <a:p>
            <a:pPr marL="285750" indent="-285750">
              <a:lnSpc>
                <a:spcPct val="100000"/>
              </a:lnSpc>
              <a:spcBef>
                <a:spcPts val="0"/>
              </a:spcBef>
              <a:buFont typeface="Wingdings,Sans-Serif"/>
              <a:buChar char="§"/>
            </a:pPr>
            <a:endParaRPr lang="en-US">
              <a:ea typeface="+mn-lt"/>
              <a:cs typeface="+mn-lt"/>
            </a:endParaRPr>
          </a:p>
          <a:p>
            <a:pPr marL="285750" indent="-285750">
              <a:lnSpc>
                <a:spcPct val="100000"/>
              </a:lnSpc>
              <a:spcBef>
                <a:spcPts val="0"/>
              </a:spcBef>
              <a:buFont typeface="Wingdings"/>
              <a:buChar char="§"/>
            </a:pPr>
            <a:endParaRPr lang="en-US">
              <a:ea typeface="+mn-lt"/>
              <a:cs typeface="+mn-lt"/>
            </a:endParaRPr>
          </a:p>
        </p:txBody>
      </p:sp>
      <p:sp>
        <p:nvSpPr>
          <p:cNvPr id="5" name="TextBox 4">
            <a:extLst>
              <a:ext uri="{FF2B5EF4-FFF2-40B4-BE49-F238E27FC236}">
                <a16:creationId xmlns:a16="http://schemas.microsoft.com/office/drawing/2014/main" id="{F6FA6AF2-338D-9D6A-B1EE-193DE8D5B36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7" name="Picture 8" descr="Graphical user interface, website&#10;&#10;Description automatically generated">
            <a:extLst>
              <a:ext uri="{FF2B5EF4-FFF2-40B4-BE49-F238E27FC236}">
                <a16:creationId xmlns:a16="http://schemas.microsoft.com/office/drawing/2014/main" id="{924094F9-5851-2E5E-5DF3-9569AA59C21E}"/>
              </a:ext>
            </a:extLst>
          </p:cNvPr>
          <p:cNvPicPr>
            <a:picLocks noChangeAspect="1"/>
          </p:cNvPicPr>
          <p:nvPr/>
        </p:nvPicPr>
        <p:blipFill>
          <a:blip r:embed="rId4"/>
          <a:stretch>
            <a:fillRect/>
          </a:stretch>
        </p:blipFill>
        <p:spPr>
          <a:xfrm>
            <a:off x="409698" y="1629090"/>
            <a:ext cx="6409706" cy="3505187"/>
          </a:xfrm>
          <a:prstGeom prst="rect">
            <a:avLst/>
          </a:prstGeom>
        </p:spPr>
      </p:pic>
    </p:spTree>
    <p:extLst>
      <p:ext uri="{BB962C8B-B14F-4D97-AF65-F5344CB8AC3E}">
        <p14:creationId xmlns:p14="http://schemas.microsoft.com/office/powerpoint/2010/main" val="30782257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B4298B-514D-4087-BFCF-5E0B7C9A9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4250D78-05C1-41CC-8744-FF36129625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488B658F-163C-450C-B32C-2385E374B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6">
              <a:extLst>
                <a:ext uri="{FF2B5EF4-FFF2-40B4-BE49-F238E27FC236}">
                  <a16:creationId xmlns:a16="http://schemas.microsoft.com/office/drawing/2014/main" id="{5AE85F6C-45F9-4F00-8AA8-52BD51059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4B0E90C3-F098-46CE-B1D9-44EDE9C6E3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FFF59D4E-9109-4D0A-8064-9C534CCFB9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94B8AAA4-1840-48B9-A1E7-8CE75F8732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5A87B14D-183F-429F-849A-A6DC957B0B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1C261938-CF78-4843-9295-A20FD1591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70557A9F-9800-4BDA-8EA5-312FBB056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55443555-50A7-490F-A7BD-C3761876BE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0E25D709-0236-44C4-9AD0-23C27FFB64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2D3488E-C376-4058-9B14-3E67ECCF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29C0577D-AE94-4E3E-AFE9-87D6F505C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628A3D14-A3AE-415B-81C0-10DABBD63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7722035-1059-41F4-801E-F6C3F4383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8275878-64ED-413C-B1B9-654EE17C5D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6BE90BD7-1A14-43A3-8CD4-8D181EE63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accent1">
                  <a:alpha val="12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609B6EC-0BA4-4C45-B9CA-311B34B83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accent1">
                  <a:alpha val="12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BA3962A2-D76B-4346-9535-356648073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28CBAD67-783A-4EFF-852A-40CD9D58C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780BC275-9329-40AA-849F-7B258245E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55DA4B63-E5E4-49C5-BC03-E5A312146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E35CD604-E64D-724E-84E1-BB8AC44DE59B}"/>
              </a:ext>
            </a:extLst>
          </p:cNvPr>
          <p:cNvSpPr>
            <a:spLocks noGrp="1"/>
          </p:cNvSpPr>
          <p:nvPr>
            <p:ph type="title"/>
          </p:nvPr>
        </p:nvSpPr>
        <p:spPr>
          <a:xfrm>
            <a:off x="819482" y="760490"/>
            <a:ext cx="5296427" cy="912779"/>
          </a:xfrm>
        </p:spPr>
        <p:txBody>
          <a:bodyPr anchor="b">
            <a:noAutofit/>
          </a:bodyPr>
          <a:lstStyle/>
          <a:p>
            <a:r>
              <a:rPr lang="en-US" altLang="zh-CN" b="1">
                <a:solidFill>
                  <a:schemeClr val="tx1"/>
                </a:solidFill>
                <a:latin typeface="+mn-lt"/>
                <a:ea typeface="+mn-lt"/>
                <a:cs typeface="+mn-lt"/>
              </a:rPr>
              <a:t>MIAB Website </a:t>
            </a:r>
            <a:endParaRPr lang="en-US" b="1">
              <a:solidFill>
                <a:schemeClr val="tx1"/>
              </a:solidFill>
              <a:latin typeface="+mn-lt"/>
              <a:ea typeface="+mn-lt"/>
              <a:cs typeface="+mn-lt"/>
            </a:endParaRPr>
          </a:p>
        </p:txBody>
      </p:sp>
      <p:sp>
        <p:nvSpPr>
          <p:cNvPr id="3" name="Content Placeholder 2">
            <a:extLst>
              <a:ext uri="{FF2B5EF4-FFF2-40B4-BE49-F238E27FC236}">
                <a16:creationId xmlns:a16="http://schemas.microsoft.com/office/drawing/2014/main" id="{C8F359DB-550F-B940-BA4D-93D59E35A04D}"/>
              </a:ext>
            </a:extLst>
          </p:cNvPr>
          <p:cNvSpPr>
            <a:spLocks noGrp="1"/>
          </p:cNvSpPr>
          <p:nvPr>
            <p:ph idx="1"/>
          </p:nvPr>
        </p:nvSpPr>
        <p:spPr>
          <a:xfrm>
            <a:off x="6882154" y="1036078"/>
            <a:ext cx="4626274" cy="4704121"/>
          </a:xfrm>
        </p:spPr>
        <p:txBody>
          <a:bodyPr anchor="ctr">
            <a:normAutofit/>
          </a:bodyPr>
          <a:lstStyle/>
          <a:p>
            <a:pPr marL="285750" indent="-285750">
              <a:lnSpc>
                <a:spcPct val="100000"/>
              </a:lnSpc>
              <a:spcBef>
                <a:spcPts val="0"/>
              </a:spcBef>
              <a:buFont typeface="Wingdings"/>
              <a:buChar char="§"/>
            </a:pPr>
            <a:endParaRPr lang="en-US" sz="3200">
              <a:ea typeface="+mn-lt"/>
              <a:cs typeface="+mn-lt"/>
            </a:endParaRPr>
          </a:p>
          <a:p>
            <a:pPr lvl="1">
              <a:lnSpc>
                <a:spcPct val="100000"/>
              </a:lnSpc>
              <a:spcBef>
                <a:spcPts val="0"/>
              </a:spcBef>
              <a:buFont typeface="Wingdings,Sans-Serif"/>
              <a:buChar char="§"/>
            </a:pPr>
            <a:r>
              <a:rPr lang="en-US" sz="2000">
                <a:ea typeface="+mn-lt"/>
                <a:cs typeface="+mn-lt"/>
              </a:rPr>
              <a:t>Career Skills Sessions Scheduled for Summer term</a:t>
            </a:r>
          </a:p>
          <a:p>
            <a:pPr marL="285750" indent="-285750">
              <a:lnSpc>
                <a:spcPct val="100000"/>
              </a:lnSpc>
              <a:spcBef>
                <a:spcPts val="0"/>
              </a:spcBef>
              <a:buFont typeface="Wingdings"/>
              <a:buChar char="§"/>
            </a:pPr>
            <a:endParaRPr lang="en-US">
              <a:ea typeface="+mn-lt"/>
              <a:cs typeface="+mn-lt"/>
            </a:endParaRPr>
          </a:p>
        </p:txBody>
      </p:sp>
      <p:sp>
        <p:nvSpPr>
          <p:cNvPr id="5" name="TextBox 4">
            <a:extLst>
              <a:ext uri="{FF2B5EF4-FFF2-40B4-BE49-F238E27FC236}">
                <a16:creationId xmlns:a16="http://schemas.microsoft.com/office/drawing/2014/main" id="{F6FA6AF2-338D-9D6A-B1EE-193DE8D5B36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4" name="Picture 6" descr="Graphical user interface, text, application, email&#10;&#10;Description automatically generated">
            <a:extLst>
              <a:ext uri="{FF2B5EF4-FFF2-40B4-BE49-F238E27FC236}">
                <a16:creationId xmlns:a16="http://schemas.microsoft.com/office/drawing/2014/main" id="{00A92D9D-28CC-947C-8D6E-B68035B14A39}"/>
              </a:ext>
            </a:extLst>
          </p:cNvPr>
          <p:cNvPicPr>
            <a:picLocks noChangeAspect="1"/>
          </p:cNvPicPr>
          <p:nvPr/>
        </p:nvPicPr>
        <p:blipFill>
          <a:blip r:embed="rId3"/>
          <a:stretch>
            <a:fillRect/>
          </a:stretch>
        </p:blipFill>
        <p:spPr>
          <a:xfrm>
            <a:off x="822861" y="1670545"/>
            <a:ext cx="6198176" cy="3262086"/>
          </a:xfrm>
          <a:prstGeom prst="rect">
            <a:avLst/>
          </a:prstGeom>
        </p:spPr>
      </p:pic>
    </p:spTree>
    <p:extLst>
      <p:ext uri="{BB962C8B-B14F-4D97-AF65-F5344CB8AC3E}">
        <p14:creationId xmlns:p14="http://schemas.microsoft.com/office/powerpoint/2010/main" val="189843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B4298B-514D-4087-BFCF-5E0B7C9A9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4250D78-05C1-41CC-8744-FF36129625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488B658F-163C-450C-B32C-2385E374B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6">
              <a:extLst>
                <a:ext uri="{FF2B5EF4-FFF2-40B4-BE49-F238E27FC236}">
                  <a16:creationId xmlns:a16="http://schemas.microsoft.com/office/drawing/2014/main" id="{5AE85F6C-45F9-4F00-8AA8-52BD51059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4B0E90C3-F098-46CE-B1D9-44EDE9C6E3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FFF59D4E-9109-4D0A-8064-9C534CCFB9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94B8AAA4-1840-48B9-A1E7-8CE75F8732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5A87B14D-183F-429F-849A-A6DC957B0B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1C261938-CF78-4843-9295-A20FD1591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70557A9F-9800-4BDA-8EA5-312FBB056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55443555-50A7-490F-A7BD-C3761876BE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0E25D709-0236-44C4-9AD0-23C27FFB64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2D3488E-C376-4058-9B14-3E67ECCF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29C0577D-AE94-4E3E-AFE9-87D6F505C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628A3D14-A3AE-415B-81C0-10DABBD63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7722035-1059-41F4-801E-F6C3F4383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8275878-64ED-413C-B1B9-654EE17C5D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6BE90BD7-1A14-43A3-8CD4-8D181EE63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accent1">
                  <a:alpha val="12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609B6EC-0BA4-4C45-B9CA-311B34B83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accent1">
                  <a:alpha val="12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BA3962A2-D76B-4346-9535-356648073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28CBAD67-783A-4EFF-852A-40CD9D58C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780BC275-9329-40AA-849F-7B258245E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55DA4B63-E5E4-49C5-BC03-E5A312146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E35CD604-E64D-724E-84E1-BB8AC44DE59B}"/>
              </a:ext>
            </a:extLst>
          </p:cNvPr>
          <p:cNvSpPr>
            <a:spLocks noGrp="1"/>
          </p:cNvSpPr>
          <p:nvPr>
            <p:ph type="title"/>
          </p:nvPr>
        </p:nvSpPr>
        <p:spPr>
          <a:xfrm>
            <a:off x="819482" y="760490"/>
            <a:ext cx="5296427" cy="912779"/>
          </a:xfrm>
        </p:spPr>
        <p:txBody>
          <a:bodyPr anchor="b">
            <a:noAutofit/>
          </a:bodyPr>
          <a:lstStyle/>
          <a:p>
            <a:r>
              <a:rPr lang="en-US" altLang="zh-CN" b="1">
                <a:solidFill>
                  <a:schemeClr val="tx1"/>
                </a:solidFill>
                <a:latin typeface="+mn-lt"/>
                <a:ea typeface="+mn-lt"/>
                <a:cs typeface="+mn-lt"/>
              </a:rPr>
              <a:t>MIAB Website </a:t>
            </a:r>
            <a:endParaRPr lang="en-US" b="1">
              <a:solidFill>
                <a:schemeClr val="tx1"/>
              </a:solidFill>
              <a:latin typeface="+mn-lt"/>
              <a:ea typeface="+mn-lt"/>
              <a:cs typeface="+mn-lt"/>
            </a:endParaRPr>
          </a:p>
        </p:txBody>
      </p:sp>
      <p:sp>
        <p:nvSpPr>
          <p:cNvPr id="3" name="Content Placeholder 2">
            <a:extLst>
              <a:ext uri="{FF2B5EF4-FFF2-40B4-BE49-F238E27FC236}">
                <a16:creationId xmlns:a16="http://schemas.microsoft.com/office/drawing/2014/main" id="{C8F359DB-550F-B940-BA4D-93D59E35A04D}"/>
              </a:ext>
            </a:extLst>
          </p:cNvPr>
          <p:cNvSpPr>
            <a:spLocks noGrp="1"/>
          </p:cNvSpPr>
          <p:nvPr>
            <p:ph idx="1"/>
          </p:nvPr>
        </p:nvSpPr>
        <p:spPr>
          <a:xfrm>
            <a:off x="6800511" y="1212971"/>
            <a:ext cx="4843988" cy="4704121"/>
          </a:xfrm>
        </p:spPr>
        <p:txBody>
          <a:bodyPr anchor="ctr">
            <a:normAutofit/>
          </a:bodyPr>
          <a:lstStyle/>
          <a:p>
            <a:pPr marL="285750" indent="-285750">
              <a:lnSpc>
                <a:spcPct val="100000"/>
              </a:lnSpc>
              <a:spcBef>
                <a:spcPts val="0"/>
              </a:spcBef>
              <a:buFont typeface="Wingdings"/>
              <a:buChar char="§"/>
            </a:pPr>
            <a:endParaRPr lang="en-US" sz="2400">
              <a:ea typeface="+mn-lt"/>
              <a:cs typeface="+mn-lt"/>
            </a:endParaRPr>
          </a:p>
          <a:p>
            <a:pPr lvl="1">
              <a:lnSpc>
                <a:spcPct val="100000"/>
              </a:lnSpc>
              <a:spcBef>
                <a:spcPts val="0"/>
              </a:spcBef>
              <a:buFont typeface="Wingdings,Sans-Serif"/>
              <a:buChar char="§"/>
            </a:pPr>
            <a:r>
              <a:rPr lang="en-US" sz="2400">
                <a:ea typeface="+mn-lt"/>
                <a:cs typeface="+mn-lt"/>
              </a:rPr>
              <a:t>Employment Information</a:t>
            </a:r>
          </a:p>
          <a:p>
            <a:pPr marL="457200" lvl="1" indent="0">
              <a:lnSpc>
                <a:spcPct val="100000"/>
              </a:lnSpc>
              <a:spcBef>
                <a:spcPts val="0"/>
              </a:spcBef>
              <a:buNone/>
            </a:pPr>
            <a:endParaRPr lang="en-US">
              <a:ea typeface="+mn-lt"/>
              <a:cs typeface="+mn-lt"/>
            </a:endParaRPr>
          </a:p>
          <a:p>
            <a:pPr marL="285750" indent="-285750">
              <a:lnSpc>
                <a:spcPct val="100000"/>
              </a:lnSpc>
              <a:spcBef>
                <a:spcPts val="0"/>
              </a:spcBef>
              <a:buFont typeface="Wingdings,Sans-Serif"/>
              <a:buChar char="§"/>
            </a:pPr>
            <a:endParaRPr lang="en-US">
              <a:ea typeface="+mn-lt"/>
              <a:cs typeface="+mn-lt"/>
            </a:endParaRPr>
          </a:p>
          <a:p>
            <a:pPr marL="285750" indent="-285750">
              <a:lnSpc>
                <a:spcPct val="100000"/>
              </a:lnSpc>
              <a:spcBef>
                <a:spcPts val="0"/>
              </a:spcBef>
              <a:buFont typeface="Wingdings"/>
              <a:buChar char="§"/>
            </a:pPr>
            <a:endParaRPr lang="en-US">
              <a:ea typeface="+mn-lt"/>
              <a:cs typeface="+mn-lt"/>
            </a:endParaRPr>
          </a:p>
        </p:txBody>
      </p:sp>
      <p:sp>
        <p:nvSpPr>
          <p:cNvPr id="5" name="TextBox 4">
            <a:extLst>
              <a:ext uri="{FF2B5EF4-FFF2-40B4-BE49-F238E27FC236}">
                <a16:creationId xmlns:a16="http://schemas.microsoft.com/office/drawing/2014/main" id="{F6FA6AF2-338D-9D6A-B1EE-193DE8D5B36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4" name="Picture 6" descr="Graphical user interface, text, application, email&#10;&#10;Description automatically generated">
            <a:extLst>
              <a:ext uri="{FF2B5EF4-FFF2-40B4-BE49-F238E27FC236}">
                <a16:creationId xmlns:a16="http://schemas.microsoft.com/office/drawing/2014/main" id="{3B61A745-DD96-5101-7477-7ACB5F4801E2}"/>
              </a:ext>
            </a:extLst>
          </p:cNvPr>
          <p:cNvPicPr>
            <a:picLocks noChangeAspect="1"/>
          </p:cNvPicPr>
          <p:nvPr/>
        </p:nvPicPr>
        <p:blipFill>
          <a:blip r:embed="rId3"/>
          <a:stretch>
            <a:fillRect/>
          </a:stretch>
        </p:blipFill>
        <p:spPr>
          <a:xfrm>
            <a:off x="822243" y="1941752"/>
            <a:ext cx="5903767" cy="3262718"/>
          </a:xfrm>
          <a:prstGeom prst="rect">
            <a:avLst/>
          </a:prstGeom>
        </p:spPr>
      </p:pic>
    </p:spTree>
    <p:extLst>
      <p:ext uri="{BB962C8B-B14F-4D97-AF65-F5344CB8AC3E}">
        <p14:creationId xmlns:p14="http://schemas.microsoft.com/office/powerpoint/2010/main" val="26173578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B4298B-514D-4087-BFCF-5E0B7C9A9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4250D78-05C1-41CC-8744-FF36129625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488B658F-163C-450C-B32C-2385E374B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6">
              <a:extLst>
                <a:ext uri="{FF2B5EF4-FFF2-40B4-BE49-F238E27FC236}">
                  <a16:creationId xmlns:a16="http://schemas.microsoft.com/office/drawing/2014/main" id="{5AE85F6C-45F9-4F00-8AA8-52BD51059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4B0E90C3-F098-46CE-B1D9-44EDE9C6E3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FFF59D4E-9109-4D0A-8064-9C534CCFB9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94B8AAA4-1840-48B9-A1E7-8CE75F8732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5A87B14D-183F-429F-849A-A6DC957B0B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1C261938-CF78-4843-9295-A20FD1591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70557A9F-9800-4BDA-8EA5-312FBB056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55443555-50A7-490F-A7BD-C3761876BE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0E25D709-0236-44C4-9AD0-23C27FFB64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2D3488E-C376-4058-9B14-3E67ECCF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29C0577D-AE94-4E3E-AFE9-87D6F505C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628A3D14-A3AE-415B-81C0-10DABBD63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7722035-1059-41F4-801E-F6C3F4383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8275878-64ED-413C-B1B9-654EE17C5D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6BE90BD7-1A14-43A3-8CD4-8D181EE63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accent1">
                  <a:alpha val="12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609B6EC-0BA4-4C45-B9CA-311B34B83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accent1">
                  <a:alpha val="12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BA3962A2-D76B-4346-9535-356648073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28CBAD67-783A-4EFF-852A-40CD9D58C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780BC275-9329-40AA-849F-7B258245E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55DA4B63-E5E4-49C5-BC03-E5A312146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E35CD604-E64D-724E-84E1-BB8AC44DE59B}"/>
              </a:ext>
            </a:extLst>
          </p:cNvPr>
          <p:cNvSpPr>
            <a:spLocks noGrp="1"/>
          </p:cNvSpPr>
          <p:nvPr>
            <p:ph type="title"/>
          </p:nvPr>
        </p:nvSpPr>
        <p:spPr>
          <a:xfrm>
            <a:off x="819482" y="760490"/>
            <a:ext cx="5296427" cy="912779"/>
          </a:xfrm>
        </p:spPr>
        <p:txBody>
          <a:bodyPr anchor="b">
            <a:noAutofit/>
          </a:bodyPr>
          <a:lstStyle/>
          <a:p>
            <a:r>
              <a:rPr lang="en-US" altLang="zh-CN" b="1">
                <a:solidFill>
                  <a:schemeClr val="tx1"/>
                </a:solidFill>
                <a:latin typeface="+mn-lt"/>
                <a:ea typeface="+mn-lt"/>
                <a:cs typeface="+mn-lt"/>
              </a:rPr>
              <a:t>MIAB Website </a:t>
            </a:r>
            <a:endParaRPr lang="en-US" b="1">
              <a:solidFill>
                <a:schemeClr val="tx1"/>
              </a:solidFill>
              <a:latin typeface="+mn-lt"/>
              <a:ea typeface="+mn-lt"/>
              <a:cs typeface="+mn-lt"/>
            </a:endParaRPr>
          </a:p>
        </p:txBody>
      </p:sp>
      <p:sp>
        <p:nvSpPr>
          <p:cNvPr id="3" name="Content Placeholder 2">
            <a:extLst>
              <a:ext uri="{FF2B5EF4-FFF2-40B4-BE49-F238E27FC236}">
                <a16:creationId xmlns:a16="http://schemas.microsoft.com/office/drawing/2014/main" id="{C8F359DB-550F-B940-BA4D-93D59E35A04D}"/>
              </a:ext>
            </a:extLst>
          </p:cNvPr>
          <p:cNvSpPr>
            <a:spLocks noGrp="1"/>
          </p:cNvSpPr>
          <p:nvPr>
            <p:ph idx="1"/>
          </p:nvPr>
        </p:nvSpPr>
        <p:spPr>
          <a:xfrm>
            <a:off x="6882154" y="1036078"/>
            <a:ext cx="4843988" cy="4704121"/>
          </a:xfrm>
        </p:spPr>
        <p:txBody>
          <a:bodyPr anchor="ctr">
            <a:normAutofit/>
          </a:bodyPr>
          <a:lstStyle/>
          <a:p>
            <a:pPr marL="285750" indent="-285750">
              <a:lnSpc>
                <a:spcPct val="100000"/>
              </a:lnSpc>
              <a:spcBef>
                <a:spcPts val="0"/>
              </a:spcBef>
              <a:buFont typeface="Wingdings"/>
              <a:buChar char="§"/>
            </a:pPr>
            <a:endParaRPr lang="en-US" sz="2400">
              <a:ea typeface="+mn-lt"/>
              <a:cs typeface="+mn-lt"/>
            </a:endParaRPr>
          </a:p>
          <a:p>
            <a:pPr lvl="1">
              <a:lnSpc>
                <a:spcPct val="100000"/>
              </a:lnSpc>
              <a:spcBef>
                <a:spcPts val="0"/>
              </a:spcBef>
              <a:buFont typeface="Wingdings,Sans-Serif"/>
              <a:buChar char="§"/>
            </a:pPr>
            <a:endParaRPr lang="en-US" sz="2000">
              <a:ea typeface="+mn-lt"/>
              <a:cs typeface="+mn-lt"/>
            </a:endParaRPr>
          </a:p>
          <a:p>
            <a:pPr lvl="1">
              <a:lnSpc>
                <a:spcPct val="100000"/>
              </a:lnSpc>
              <a:spcBef>
                <a:spcPts val="0"/>
              </a:spcBef>
              <a:buFont typeface="Wingdings,Sans-Serif"/>
              <a:buChar char="§"/>
            </a:pPr>
            <a:r>
              <a:rPr lang="en-US" sz="2000">
                <a:ea typeface="+mn-lt"/>
                <a:cs typeface="+mn-lt"/>
              </a:rPr>
              <a:t>Internship/Job  Opportunities </a:t>
            </a:r>
          </a:p>
          <a:p>
            <a:pPr lvl="1">
              <a:lnSpc>
                <a:spcPct val="100000"/>
              </a:lnSpc>
              <a:spcBef>
                <a:spcPts val="0"/>
              </a:spcBef>
              <a:buFont typeface="Wingdings,Sans-Serif"/>
              <a:buChar char="§"/>
            </a:pPr>
            <a:endParaRPr lang="en-US">
              <a:ea typeface="+mn-lt"/>
              <a:cs typeface="+mn-lt"/>
            </a:endParaRPr>
          </a:p>
          <a:p>
            <a:pPr lvl="1">
              <a:lnSpc>
                <a:spcPct val="100000"/>
              </a:lnSpc>
              <a:spcBef>
                <a:spcPts val="0"/>
              </a:spcBef>
              <a:buFont typeface="Wingdings,Sans-Serif"/>
              <a:buChar char="§"/>
            </a:pPr>
            <a:endParaRPr lang="en-US"/>
          </a:p>
          <a:p>
            <a:pPr marL="285750" indent="-285750">
              <a:lnSpc>
                <a:spcPct val="100000"/>
              </a:lnSpc>
              <a:spcBef>
                <a:spcPts val="0"/>
              </a:spcBef>
              <a:buFont typeface="Wingdings"/>
              <a:buChar char="§"/>
            </a:pPr>
            <a:endParaRPr lang="en-US">
              <a:ea typeface="+mn-lt"/>
              <a:cs typeface="+mn-lt"/>
            </a:endParaRPr>
          </a:p>
        </p:txBody>
      </p:sp>
      <p:sp>
        <p:nvSpPr>
          <p:cNvPr id="5" name="TextBox 4">
            <a:extLst>
              <a:ext uri="{FF2B5EF4-FFF2-40B4-BE49-F238E27FC236}">
                <a16:creationId xmlns:a16="http://schemas.microsoft.com/office/drawing/2014/main" id="{F6FA6AF2-338D-9D6A-B1EE-193DE8D5B36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4" name="Picture 6" descr="Graphical user interface, text, application, email&#10;&#10;Description automatically generated">
            <a:extLst>
              <a:ext uri="{FF2B5EF4-FFF2-40B4-BE49-F238E27FC236}">
                <a16:creationId xmlns:a16="http://schemas.microsoft.com/office/drawing/2014/main" id="{BBE8A74B-ECFE-8925-74EC-B017483A51D5}"/>
              </a:ext>
            </a:extLst>
          </p:cNvPr>
          <p:cNvPicPr>
            <a:picLocks noChangeAspect="1"/>
          </p:cNvPicPr>
          <p:nvPr/>
        </p:nvPicPr>
        <p:blipFill>
          <a:blip r:embed="rId3"/>
          <a:stretch>
            <a:fillRect/>
          </a:stretch>
        </p:blipFill>
        <p:spPr>
          <a:xfrm>
            <a:off x="819150" y="1674965"/>
            <a:ext cx="5855524" cy="3480856"/>
          </a:xfrm>
          <a:prstGeom prst="rect">
            <a:avLst/>
          </a:prstGeom>
        </p:spPr>
      </p:pic>
    </p:spTree>
    <p:extLst>
      <p:ext uri="{BB962C8B-B14F-4D97-AF65-F5344CB8AC3E}">
        <p14:creationId xmlns:p14="http://schemas.microsoft.com/office/powerpoint/2010/main" val="271170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B4298B-514D-4087-BFCF-5E0B7C9A9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4250D78-05C1-41CC-8744-FF36129625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488B658F-163C-450C-B32C-2385E374B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6">
              <a:extLst>
                <a:ext uri="{FF2B5EF4-FFF2-40B4-BE49-F238E27FC236}">
                  <a16:creationId xmlns:a16="http://schemas.microsoft.com/office/drawing/2014/main" id="{5AE85F6C-45F9-4F00-8AA8-52BD51059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4B0E90C3-F098-46CE-B1D9-44EDE9C6E3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FFF59D4E-9109-4D0A-8064-9C534CCFB9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94B8AAA4-1840-48B9-A1E7-8CE75F8732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5A87B14D-183F-429F-849A-A6DC957B0B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1C261938-CF78-4843-9295-A20FD1591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70557A9F-9800-4BDA-8EA5-312FBB056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55443555-50A7-490F-A7BD-C3761876BE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0E25D709-0236-44C4-9AD0-23C27FFB64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2D3488E-C376-4058-9B14-3E67ECCF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29C0577D-AE94-4E3E-AFE9-87D6F505C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628A3D14-A3AE-415B-81C0-10DABBD63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7722035-1059-41F4-801E-F6C3F4383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8275878-64ED-413C-B1B9-654EE17C5D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6BE90BD7-1A14-43A3-8CD4-8D181EE63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accent1">
                  <a:alpha val="12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609B6EC-0BA4-4C45-B9CA-311B34B83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accent1">
                  <a:alpha val="12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BA3962A2-D76B-4346-9535-356648073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28CBAD67-783A-4EFF-852A-40CD9D58C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780BC275-9329-40AA-849F-7B258245E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55DA4B63-E5E4-49C5-BC03-E5A312146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E35CD604-E64D-724E-84E1-BB8AC44DE59B}"/>
              </a:ext>
            </a:extLst>
          </p:cNvPr>
          <p:cNvSpPr>
            <a:spLocks noGrp="1"/>
          </p:cNvSpPr>
          <p:nvPr>
            <p:ph type="title"/>
          </p:nvPr>
        </p:nvSpPr>
        <p:spPr>
          <a:xfrm>
            <a:off x="819482" y="760490"/>
            <a:ext cx="5296427" cy="912779"/>
          </a:xfrm>
        </p:spPr>
        <p:txBody>
          <a:bodyPr anchor="b">
            <a:noAutofit/>
          </a:bodyPr>
          <a:lstStyle/>
          <a:p>
            <a:r>
              <a:rPr lang="en-US" altLang="zh-CN" b="1">
                <a:solidFill>
                  <a:schemeClr val="tx1"/>
                </a:solidFill>
                <a:latin typeface="+mn-lt"/>
                <a:ea typeface="+mn-lt"/>
                <a:cs typeface="+mn-lt"/>
              </a:rPr>
              <a:t>MIAB Website </a:t>
            </a:r>
            <a:endParaRPr lang="en-US" b="1">
              <a:solidFill>
                <a:schemeClr val="tx1"/>
              </a:solidFill>
              <a:latin typeface="+mn-lt"/>
              <a:ea typeface="+mn-lt"/>
              <a:cs typeface="+mn-lt"/>
            </a:endParaRPr>
          </a:p>
        </p:txBody>
      </p:sp>
      <p:sp>
        <p:nvSpPr>
          <p:cNvPr id="3" name="Content Placeholder 2">
            <a:extLst>
              <a:ext uri="{FF2B5EF4-FFF2-40B4-BE49-F238E27FC236}">
                <a16:creationId xmlns:a16="http://schemas.microsoft.com/office/drawing/2014/main" id="{C8F359DB-550F-B940-BA4D-93D59E35A04D}"/>
              </a:ext>
            </a:extLst>
          </p:cNvPr>
          <p:cNvSpPr>
            <a:spLocks noGrp="1"/>
          </p:cNvSpPr>
          <p:nvPr>
            <p:ph idx="1"/>
          </p:nvPr>
        </p:nvSpPr>
        <p:spPr>
          <a:xfrm>
            <a:off x="6882154" y="1036078"/>
            <a:ext cx="4843988" cy="4704121"/>
          </a:xfrm>
        </p:spPr>
        <p:txBody>
          <a:bodyPr anchor="ctr">
            <a:normAutofit/>
          </a:bodyPr>
          <a:lstStyle/>
          <a:p>
            <a:pPr marL="285750" indent="-285750">
              <a:lnSpc>
                <a:spcPct val="100000"/>
              </a:lnSpc>
              <a:spcBef>
                <a:spcPts val="0"/>
              </a:spcBef>
              <a:buFont typeface="Wingdings"/>
              <a:buChar char="§"/>
            </a:pPr>
            <a:endParaRPr lang="en-US" sz="2400">
              <a:ea typeface="+mn-lt"/>
              <a:cs typeface="+mn-lt"/>
            </a:endParaRPr>
          </a:p>
          <a:p>
            <a:pPr lvl="1">
              <a:lnSpc>
                <a:spcPct val="100000"/>
              </a:lnSpc>
              <a:spcBef>
                <a:spcPts val="0"/>
              </a:spcBef>
              <a:buFont typeface="Wingdings,Sans-Serif"/>
              <a:buChar char="§"/>
            </a:pPr>
            <a:endParaRPr lang="en-US" sz="2000">
              <a:ea typeface="+mn-lt"/>
              <a:cs typeface="+mn-lt"/>
            </a:endParaRPr>
          </a:p>
          <a:p>
            <a:pPr marL="457200" lvl="1" indent="0">
              <a:lnSpc>
                <a:spcPct val="100000"/>
              </a:lnSpc>
              <a:spcBef>
                <a:spcPts val="0"/>
              </a:spcBef>
              <a:buNone/>
            </a:pPr>
            <a:endParaRPr lang="en-US" sz="2000">
              <a:ea typeface="+mn-lt"/>
              <a:cs typeface="+mn-lt"/>
            </a:endParaRPr>
          </a:p>
          <a:p>
            <a:pPr lvl="1">
              <a:lnSpc>
                <a:spcPct val="100000"/>
              </a:lnSpc>
              <a:spcBef>
                <a:spcPts val="0"/>
              </a:spcBef>
              <a:buFont typeface="Wingdings,Sans-Serif"/>
              <a:buChar char="§"/>
            </a:pPr>
            <a:endParaRPr lang="en-US" sz="2000">
              <a:ea typeface="+mn-lt"/>
              <a:cs typeface="+mn-lt"/>
            </a:endParaRPr>
          </a:p>
          <a:p>
            <a:pPr lvl="1">
              <a:lnSpc>
                <a:spcPct val="100000"/>
              </a:lnSpc>
              <a:spcBef>
                <a:spcPts val="0"/>
              </a:spcBef>
              <a:buFont typeface="Wingdings,Sans-Serif"/>
              <a:buChar char="§"/>
            </a:pPr>
            <a:r>
              <a:rPr lang="en-US" sz="2000">
                <a:ea typeface="+mn-lt"/>
                <a:cs typeface="+mn-lt"/>
              </a:rPr>
              <a:t>Additional University Resources</a:t>
            </a:r>
          </a:p>
          <a:p>
            <a:pPr lvl="1">
              <a:lnSpc>
                <a:spcPct val="100000"/>
              </a:lnSpc>
              <a:spcBef>
                <a:spcPts val="0"/>
              </a:spcBef>
              <a:buFont typeface="Wingdings,Sans-Serif"/>
              <a:buChar char="§"/>
            </a:pPr>
            <a:endParaRPr lang="en-US"/>
          </a:p>
          <a:p>
            <a:pPr marL="285750" indent="-285750">
              <a:lnSpc>
                <a:spcPct val="100000"/>
              </a:lnSpc>
              <a:spcBef>
                <a:spcPts val="0"/>
              </a:spcBef>
              <a:buFont typeface="Wingdings"/>
              <a:buChar char="§"/>
            </a:pPr>
            <a:endParaRPr lang="en-US">
              <a:ea typeface="+mn-lt"/>
              <a:cs typeface="+mn-lt"/>
            </a:endParaRPr>
          </a:p>
        </p:txBody>
      </p:sp>
      <p:sp>
        <p:nvSpPr>
          <p:cNvPr id="5" name="TextBox 4">
            <a:extLst>
              <a:ext uri="{FF2B5EF4-FFF2-40B4-BE49-F238E27FC236}">
                <a16:creationId xmlns:a16="http://schemas.microsoft.com/office/drawing/2014/main" id="{F6FA6AF2-338D-9D6A-B1EE-193DE8D5B36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6" name="Picture 6">
            <a:extLst>
              <a:ext uri="{FF2B5EF4-FFF2-40B4-BE49-F238E27FC236}">
                <a16:creationId xmlns:a16="http://schemas.microsoft.com/office/drawing/2014/main" id="{04126664-40FC-14FD-D832-5CB771599010}"/>
              </a:ext>
            </a:extLst>
          </p:cNvPr>
          <p:cNvPicPr>
            <a:picLocks noChangeAspect="1"/>
          </p:cNvPicPr>
          <p:nvPr/>
        </p:nvPicPr>
        <p:blipFill>
          <a:blip r:embed="rId3"/>
          <a:stretch>
            <a:fillRect/>
          </a:stretch>
        </p:blipFill>
        <p:spPr>
          <a:xfrm>
            <a:off x="751114" y="1759185"/>
            <a:ext cx="6125194" cy="3334063"/>
          </a:xfrm>
          <a:prstGeom prst="rect">
            <a:avLst/>
          </a:prstGeom>
        </p:spPr>
      </p:pic>
    </p:spTree>
    <p:extLst>
      <p:ext uri="{BB962C8B-B14F-4D97-AF65-F5344CB8AC3E}">
        <p14:creationId xmlns:p14="http://schemas.microsoft.com/office/powerpoint/2010/main" val="5363678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B4298B-514D-4087-BFCF-5E0B7C9A9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4250D78-05C1-41CC-8744-FF36129625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488B658F-163C-450C-B32C-2385E374B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6">
              <a:extLst>
                <a:ext uri="{FF2B5EF4-FFF2-40B4-BE49-F238E27FC236}">
                  <a16:creationId xmlns:a16="http://schemas.microsoft.com/office/drawing/2014/main" id="{5AE85F6C-45F9-4F00-8AA8-52BD51059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4B0E90C3-F098-46CE-B1D9-44EDE9C6E3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FFF59D4E-9109-4D0A-8064-9C534CCFB9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94B8AAA4-1840-48B9-A1E7-8CE75F8732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5A87B14D-183F-429F-849A-A6DC957B0B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1C261938-CF78-4843-9295-A20FD1591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70557A9F-9800-4BDA-8EA5-312FBB056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55443555-50A7-490F-A7BD-C3761876BE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0E25D709-0236-44C4-9AD0-23C27FFB64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2D3488E-C376-4058-9B14-3E67ECCF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29C0577D-AE94-4E3E-AFE9-87D6F505C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628A3D14-A3AE-415B-81C0-10DABBD63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7722035-1059-41F4-801E-F6C3F4383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8275878-64ED-413C-B1B9-654EE17C5D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6BE90BD7-1A14-43A3-8CD4-8D181EE63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accent1">
                  <a:alpha val="12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609B6EC-0BA4-4C45-B9CA-311B34B83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accent1">
                  <a:alpha val="12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BA3962A2-D76B-4346-9535-356648073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28CBAD67-783A-4EFF-852A-40CD9D58C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780BC275-9329-40AA-849F-7B258245E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55DA4B63-E5E4-49C5-BC03-E5A312146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E35CD604-E64D-724E-84E1-BB8AC44DE59B}"/>
              </a:ext>
            </a:extLst>
          </p:cNvPr>
          <p:cNvSpPr>
            <a:spLocks noGrp="1"/>
          </p:cNvSpPr>
          <p:nvPr>
            <p:ph type="title"/>
          </p:nvPr>
        </p:nvSpPr>
        <p:spPr>
          <a:xfrm>
            <a:off x="819482" y="760490"/>
            <a:ext cx="5296427" cy="912779"/>
          </a:xfrm>
        </p:spPr>
        <p:txBody>
          <a:bodyPr anchor="b">
            <a:noAutofit/>
          </a:bodyPr>
          <a:lstStyle/>
          <a:p>
            <a:r>
              <a:rPr lang="en-US" altLang="zh-CN" b="1">
                <a:solidFill>
                  <a:schemeClr val="tx1"/>
                </a:solidFill>
                <a:latin typeface="+mn-lt"/>
                <a:ea typeface="+mn-lt"/>
                <a:cs typeface="+mn-lt"/>
              </a:rPr>
              <a:t>MIAB Website </a:t>
            </a:r>
            <a:endParaRPr lang="en-US" b="1">
              <a:solidFill>
                <a:schemeClr val="tx1"/>
              </a:solidFill>
              <a:latin typeface="+mn-lt"/>
              <a:ea typeface="+mn-lt"/>
              <a:cs typeface="+mn-lt"/>
            </a:endParaRPr>
          </a:p>
        </p:txBody>
      </p:sp>
      <p:sp>
        <p:nvSpPr>
          <p:cNvPr id="3" name="Content Placeholder 2">
            <a:extLst>
              <a:ext uri="{FF2B5EF4-FFF2-40B4-BE49-F238E27FC236}">
                <a16:creationId xmlns:a16="http://schemas.microsoft.com/office/drawing/2014/main" id="{C8F359DB-550F-B940-BA4D-93D59E35A04D}"/>
              </a:ext>
            </a:extLst>
          </p:cNvPr>
          <p:cNvSpPr>
            <a:spLocks noGrp="1"/>
          </p:cNvSpPr>
          <p:nvPr>
            <p:ph idx="1"/>
          </p:nvPr>
        </p:nvSpPr>
        <p:spPr>
          <a:xfrm>
            <a:off x="7031833" y="1036078"/>
            <a:ext cx="4843988" cy="4704121"/>
          </a:xfrm>
        </p:spPr>
        <p:txBody>
          <a:bodyPr anchor="ctr">
            <a:normAutofit/>
          </a:bodyPr>
          <a:lstStyle/>
          <a:p>
            <a:pPr marL="285750" indent="-285750">
              <a:lnSpc>
                <a:spcPct val="100000"/>
              </a:lnSpc>
              <a:spcBef>
                <a:spcPts val="0"/>
              </a:spcBef>
              <a:buFont typeface="Wingdings"/>
              <a:buChar char="§"/>
            </a:pPr>
            <a:endParaRPr lang="en-US" sz="2400">
              <a:ea typeface="+mn-lt"/>
              <a:cs typeface="+mn-lt"/>
            </a:endParaRPr>
          </a:p>
          <a:p>
            <a:pPr lvl="1">
              <a:lnSpc>
                <a:spcPct val="100000"/>
              </a:lnSpc>
              <a:spcBef>
                <a:spcPts val="0"/>
              </a:spcBef>
              <a:buFont typeface="Wingdings,Sans-Serif"/>
              <a:buChar char="§"/>
            </a:pPr>
            <a:endParaRPr lang="en-US" sz="2000">
              <a:ea typeface="+mn-lt"/>
              <a:cs typeface="+mn-lt"/>
            </a:endParaRPr>
          </a:p>
          <a:p>
            <a:pPr marL="457200" lvl="1" indent="0">
              <a:lnSpc>
                <a:spcPct val="100000"/>
              </a:lnSpc>
              <a:spcBef>
                <a:spcPts val="0"/>
              </a:spcBef>
              <a:buNone/>
            </a:pPr>
            <a:endParaRPr lang="en-US" sz="2000">
              <a:ea typeface="+mn-lt"/>
              <a:cs typeface="+mn-lt"/>
            </a:endParaRPr>
          </a:p>
          <a:p>
            <a:pPr lvl="1">
              <a:lnSpc>
                <a:spcPct val="100000"/>
              </a:lnSpc>
              <a:spcBef>
                <a:spcPts val="0"/>
              </a:spcBef>
              <a:buFont typeface="Wingdings"/>
              <a:buChar char="§"/>
            </a:pPr>
            <a:r>
              <a:rPr lang="en-US" sz="2000" err="1">
                <a:solidFill>
                  <a:srgbClr val="141412"/>
                </a:solidFill>
              </a:rPr>
              <a:t>MFAc</a:t>
            </a:r>
            <a:r>
              <a:rPr lang="en-US" sz="2000">
                <a:solidFill>
                  <a:srgbClr val="141412"/>
                </a:solidFill>
              </a:rPr>
              <a:t> Student Society</a:t>
            </a:r>
            <a:endParaRPr lang="en-US" sz="2000">
              <a:ea typeface="+mn-lt"/>
              <a:cs typeface="+mn-lt"/>
            </a:endParaRPr>
          </a:p>
          <a:p>
            <a:pPr lvl="1">
              <a:lnSpc>
                <a:spcPct val="100000"/>
              </a:lnSpc>
              <a:spcBef>
                <a:spcPts val="0"/>
              </a:spcBef>
              <a:buFont typeface="Wingdings,Sans-Serif"/>
              <a:buChar char="§"/>
            </a:pPr>
            <a:endParaRPr lang="en-US" sz="2000">
              <a:ea typeface="+mn-lt"/>
              <a:cs typeface="+mn-lt"/>
            </a:endParaRPr>
          </a:p>
          <a:p>
            <a:pPr lvl="1">
              <a:lnSpc>
                <a:spcPct val="100000"/>
              </a:lnSpc>
              <a:spcBef>
                <a:spcPts val="0"/>
              </a:spcBef>
              <a:buFont typeface="Wingdings,Sans-Serif"/>
              <a:buChar char="§"/>
            </a:pPr>
            <a:endParaRPr lang="en-US"/>
          </a:p>
          <a:p>
            <a:pPr marL="285750" indent="-285750">
              <a:lnSpc>
                <a:spcPct val="100000"/>
              </a:lnSpc>
              <a:spcBef>
                <a:spcPts val="0"/>
              </a:spcBef>
              <a:buFont typeface="Wingdings"/>
              <a:buChar char="§"/>
            </a:pPr>
            <a:endParaRPr lang="en-US">
              <a:ea typeface="+mn-lt"/>
              <a:cs typeface="+mn-lt"/>
            </a:endParaRPr>
          </a:p>
        </p:txBody>
      </p:sp>
      <p:sp>
        <p:nvSpPr>
          <p:cNvPr id="5" name="TextBox 4">
            <a:extLst>
              <a:ext uri="{FF2B5EF4-FFF2-40B4-BE49-F238E27FC236}">
                <a16:creationId xmlns:a16="http://schemas.microsoft.com/office/drawing/2014/main" id="{F6FA6AF2-338D-9D6A-B1EE-193DE8D5B36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4" name="Picture 6" descr="Text&#10;&#10;Description automatically generated">
            <a:extLst>
              <a:ext uri="{FF2B5EF4-FFF2-40B4-BE49-F238E27FC236}">
                <a16:creationId xmlns:a16="http://schemas.microsoft.com/office/drawing/2014/main" id="{0A74B6B9-F01B-5C64-3C91-51EC8F0EA37D}"/>
              </a:ext>
            </a:extLst>
          </p:cNvPr>
          <p:cNvPicPr>
            <a:picLocks noChangeAspect="1"/>
          </p:cNvPicPr>
          <p:nvPr/>
        </p:nvPicPr>
        <p:blipFill>
          <a:blip r:embed="rId3"/>
          <a:stretch>
            <a:fillRect/>
          </a:stretch>
        </p:blipFill>
        <p:spPr>
          <a:xfrm>
            <a:off x="818655" y="1833687"/>
            <a:ext cx="6007676" cy="3185069"/>
          </a:xfrm>
          <a:prstGeom prst="rect">
            <a:avLst/>
          </a:prstGeom>
        </p:spPr>
      </p:pic>
    </p:spTree>
    <p:extLst>
      <p:ext uri="{BB962C8B-B14F-4D97-AF65-F5344CB8AC3E}">
        <p14:creationId xmlns:p14="http://schemas.microsoft.com/office/powerpoint/2010/main" val="3996603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5851ABB-5BCF-47A0-A7F6-1D8B1D863A68}"/>
              </a:ext>
            </a:extLst>
          </p:cNvPr>
          <p:cNvSpPr>
            <a:spLocks noGrp="1"/>
          </p:cNvSpPr>
          <p:nvPr>
            <p:ph type="subTitle" idx="1"/>
          </p:nvPr>
        </p:nvSpPr>
        <p:spPr>
          <a:xfrm>
            <a:off x="1232170" y="2372671"/>
            <a:ext cx="9144000" cy="1952456"/>
          </a:xfrm>
        </p:spPr>
        <p:txBody>
          <a:bodyPr vert="horz" lIns="91440" tIns="45720" rIns="91440" bIns="45720" rtlCol="0" anchor="t">
            <a:noAutofit/>
          </a:bodyPr>
          <a:lstStyle/>
          <a:p>
            <a:r>
              <a:rPr lang="en-US" sz="3600"/>
              <a:t>Welcome &amp; Introduction to MIAB</a:t>
            </a:r>
            <a:endParaRPr lang="zh-CN" altLang="en-US">
              <a:ea typeface="等线" panose="02010600030101010101" pitchFamily="2" charset="-122"/>
            </a:endParaRPr>
          </a:p>
          <a:p>
            <a:r>
              <a:rPr lang="en-US" sz="3600"/>
              <a:t>Professor Tony Stanco</a:t>
            </a:r>
            <a:endParaRPr lang="zh-CN" altLang="en-US">
              <a:ea typeface="等线"/>
              <a:cs typeface="Calibri"/>
            </a:endParaRPr>
          </a:p>
        </p:txBody>
      </p:sp>
      <p:sp>
        <p:nvSpPr>
          <p:cNvPr id="6" name="Slide Number Placeholder 5">
            <a:extLst>
              <a:ext uri="{FF2B5EF4-FFF2-40B4-BE49-F238E27FC236}">
                <a16:creationId xmlns:a16="http://schemas.microsoft.com/office/drawing/2014/main" id="{AF504A3E-736A-4D44-BA21-B70CBD27C9D6}"/>
              </a:ext>
            </a:extLst>
          </p:cNvPr>
          <p:cNvSpPr>
            <a:spLocks noGrp="1"/>
          </p:cNvSpPr>
          <p:nvPr>
            <p:ph type="sldNum" sz="quarter" idx="12"/>
          </p:nvPr>
        </p:nvSpPr>
        <p:spPr/>
        <p:txBody>
          <a:bodyPr/>
          <a:lstStyle/>
          <a:p>
            <a:fld id="{CB2CE5FD-A7FA-4D89-8831-BC73CA3BBC85}" type="slidenum">
              <a:rPr lang="en-US" smtClean="0"/>
              <a:t>3</a:t>
            </a:fld>
            <a:endParaRPr lang="en-US"/>
          </a:p>
        </p:txBody>
      </p:sp>
      <p:pic>
        <p:nvPicPr>
          <p:cNvPr id="1027" name="Picture 3" descr="Text&#10;&#10;Description automatically generated">
            <a:extLst>
              <a:ext uri="{FF2B5EF4-FFF2-40B4-BE49-F238E27FC236}">
                <a16:creationId xmlns:a16="http://schemas.microsoft.com/office/drawing/2014/main" id="{CBD25BB2-5EA4-48D5-B7D9-43418F59DD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3495" y="267410"/>
            <a:ext cx="25622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70705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B4298B-514D-4087-BFCF-5E0B7C9A9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4250D78-05C1-41CC-8744-FF36129625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488B658F-163C-450C-B32C-2385E374B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6">
              <a:extLst>
                <a:ext uri="{FF2B5EF4-FFF2-40B4-BE49-F238E27FC236}">
                  <a16:creationId xmlns:a16="http://schemas.microsoft.com/office/drawing/2014/main" id="{5AE85F6C-45F9-4F00-8AA8-52BD51059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4B0E90C3-F098-46CE-B1D9-44EDE9C6E3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FFF59D4E-9109-4D0A-8064-9C534CCFB9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94B8AAA4-1840-48B9-A1E7-8CE75F8732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5A87B14D-183F-429F-849A-A6DC957B0B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1C261938-CF78-4843-9295-A20FD1591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70557A9F-9800-4BDA-8EA5-312FBB056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55443555-50A7-490F-A7BD-C3761876BE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0E25D709-0236-44C4-9AD0-23C27FFB64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2D3488E-C376-4058-9B14-3E67ECCF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29C0577D-AE94-4E3E-AFE9-87D6F505C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628A3D14-A3AE-415B-81C0-10DABBD63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7722035-1059-41F4-801E-F6C3F4383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8275878-64ED-413C-B1B9-654EE17C5D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6BE90BD7-1A14-43A3-8CD4-8D181EE63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accent1">
                  <a:alpha val="12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609B6EC-0BA4-4C45-B9CA-311B34B83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accent1">
                  <a:alpha val="12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BA3962A2-D76B-4346-9535-356648073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28CBAD67-783A-4EFF-852A-40CD9D58C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780BC275-9329-40AA-849F-7B258245E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55DA4B63-E5E4-49C5-BC03-E5A312146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E35CD604-E64D-724E-84E1-BB8AC44DE59B}"/>
              </a:ext>
            </a:extLst>
          </p:cNvPr>
          <p:cNvSpPr>
            <a:spLocks noGrp="1"/>
          </p:cNvSpPr>
          <p:nvPr>
            <p:ph type="title"/>
          </p:nvPr>
        </p:nvSpPr>
        <p:spPr>
          <a:xfrm>
            <a:off x="819482" y="760490"/>
            <a:ext cx="5296427" cy="912779"/>
          </a:xfrm>
        </p:spPr>
        <p:txBody>
          <a:bodyPr anchor="b">
            <a:noAutofit/>
          </a:bodyPr>
          <a:lstStyle/>
          <a:p>
            <a:r>
              <a:rPr lang="en-US" altLang="zh-CN" b="1">
                <a:solidFill>
                  <a:schemeClr val="tx1"/>
                </a:solidFill>
                <a:latin typeface="+mn-lt"/>
                <a:ea typeface="+mn-lt"/>
                <a:cs typeface="+mn-lt"/>
              </a:rPr>
              <a:t>MIAB Website </a:t>
            </a:r>
            <a:endParaRPr lang="en-US" b="1">
              <a:solidFill>
                <a:schemeClr val="tx1"/>
              </a:solidFill>
              <a:latin typeface="+mn-lt"/>
              <a:ea typeface="+mn-lt"/>
              <a:cs typeface="+mn-lt"/>
            </a:endParaRPr>
          </a:p>
        </p:txBody>
      </p:sp>
      <p:sp>
        <p:nvSpPr>
          <p:cNvPr id="5" name="TextBox 4">
            <a:extLst>
              <a:ext uri="{FF2B5EF4-FFF2-40B4-BE49-F238E27FC236}">
                <a16:creationId xmlns:a16="http://schemas.microsoft.com/office/drawing/2014/main" id="{F6FA6AF2-338D-9D6A-B1EE-193DE8D5B36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6" name="Picture 6">
            <a:extLst>
              <a:ext uri="{FF2B5EF4-FFF2-40B4-BE49-F238E27FC236}">
                <a16:creationId xmlns:a16="http://schemas.microsoft.com/office/drawing/2014/main" id="{E53FA6E8-525D-BC04-978E-33D0BC5F3560}"/>
              </a:ext>
            </a:extLst>
          </p:cNvPr>
          <p:cNvPicPr>
            <a:picLocks noChangeAspect="1"/>
          </p:cNvPicPr>
          <p:nvPr/>
        </p:nvPicPr>
        <p:blipFill>
          <a:blip r:embed="rId3"/>
          <a:stretch>
            <a:fillRect/>
          </a:stretch>
        </p:blipFill>
        <p:spPr>
          <a:xfrm>
            <a:off x="388257" y="1848714"/>
            <a:ext cx="6153338" cy="3443792"/>
          </a:xfrm>
          <a:prstGeom prst="rect">
            <a:avLst/>
          </a:prstGeom>
        </p:spPr>
      </p:pic>
      <p:sp>
        <p:nvSpPr>
          <p:cNvPr id="4" name="TextBox 3">
            <a:extLst>
              <a:ext uri="{FF2B5EF4-FFF2-40B4-BE49-F238E27FC236}">
                <a16:creationId xmlns:a16="http://schemas.microsoft.com/office/drawing/2014/main" id="{1E968031-934E-2633-3F08-03D23F5193FD}"/>
              </a:ext>
            </a:extLst>
          </p:cNvPr>
          <p:cNvSpPr txBox="1"/>
          <p:nvPr/>
        </p:nvSpPr>
        <p:spPr>
          <a:xfrm>
            <a:off x="6663418" y="1982561"/>
            <a:ext cx="4743450"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a:cs typeface="Arial"/>
              </a:rPr>
              <a:t>The </a:t>
            </a:r>
            <a:r>
              <a:rPr lang="en-US" b="1">
                <a:cs typeface="Arial"/>
              </a:rPr>
              <a:t>BEST</a:t>
            </a:r>
            <a:r>
              <a:rPr lang="en-US">
                <a:cs typeface="Arial"/>
              </a:rPr>
              <a:t> place for those interested in internships to stay tuned for any updates within the program. ​</a:t>
            </a:r>
          </a:p>
          <a:p>
            <a:pPr>
              <a:buChar char="•"/>
            </a:pPr>
            <a:r>
              <a:rPr lang="en-US">
                <a:cs typeface="Arial"/>
              </a:rPr>
              <a:t>You can find it at </a:t>
            </a:r>
            <a:r>
              <a:rPr lang="en-US">
                <a:solidFill>
                  <a:srgbClr val="FC7715"/>
                </a:solidFill>
                <a:cs typeface="Arial"/>
                <a:hlinkClick r:id="rId4"/>
              </a:rPr>
              <a:t>https://miab.info.yorku.ca/</a:t>
            </a:r>
            <a:r>
              <a:rPr lang="en-US">
                <a:cs typeface="Arial"/>
              </a:rPr>
              <a:t>, we will keep improving our website and welcome any suggestions from you! ​</a:t>
            </a:r>
          </a:p>
          <a:p>
            <a:pPr>
              <a:buChar char="•"/>
            </a:pPr>
            <a:r>
              <a:rPr lang="en-US">
                <a:solidFill>
                  <a:srgbClr val="FC5A1A"/>
                </a:solidFill>
                <a:cs typeface="Arial"/>
                <a:hlinkClick r:id="rId5"/>
              </a:rPr>
              <a:t>MIAB LinkedIn </a:t>
            </a:r>
            <a:r>
              <a:rPr lang="en-US">
                <a:cs typeface="Arial"/>
              </a:rPr>
              <a:t>​</a:t>
            </a:r>
          </a:p>
          <a:p>
            <a:pPr>
              <a:buFont typeface="Arial"/>
              <a:buChar char="•"/>
            </a:pPr>
            <a:r>
              <a:rPr lang="en-US" sz="1200">
                <a:ea typeface="+mn-lt"/>
                <a:cs typeface="+mn-lt"/>
                <a:hlinkClick r:id="rId5">
                  <a:extLst>
                    <a:ext uri="{A12FA001-AC4F-418D-AE19-62706E023703}">
                      <ahyp:hlinkClr xmlns:ahyp="http://schemas.microsoft.com/office/drawing/2018/hyperlinkcolor" val="tx"/>
                    </a:ext>
                  </a:extLst>
                </a:hlinkClick>
              </a:rPr>
              <a:t>https://www.linkedin.com/company/mfac-internship-advisory-board</a:t>
            </a:r>
          </a:p>
          <a:p>
            <a:pPr>
              <a:buChar char="•"/>
            </a:pPr>
            <a:r>
              <a:rPr lang="en-US">
                <a:solidFill>
                  <a:srgbClr val="FC5A1A"/>
                </a:solidFill>
                <a:cs typeface="Arial"/>
                <a:hlinkClick r:id="rId6">
                  <a:extLst>
                    <a:ext uri="{A12FA001-AC4F-418D-AE19-62706E023703}">
                      <ahyp:hlinkClr xmlns:ahyp="http://schemas.microsoft.com/office/drawing/2018/hyperlinkcolor" val="tx"/>
                    </a:ext>
                  </a:extLst>
                </a:hlinkClick>
              </a:rPr>
              <a:t>Student Newsletters</a:t>
            </a:r>
          </a:p>
          <a:p>
            <a:pPr>
              <a:buFont typeface="Arial"/>
              <a:buChar char="•"/>
            </a:pPr>
            <a:r>
              <a:rPr lang="en-US" sz="1200" u="sng">
                <a:ea typeface="+mn-lt"/>
                <a:cs typeface="+mn-lt"/>
              </a:rPr>
              <a:t>https://miab.info.yorku.ca/student-newsletter-2/</a:t>
            </a:r>
          </a:p>
        </p:txBody>
      </p:sp>
    </p:spTree>
    <p:extLst>
      <p:ext uri="{BB962C8B-B14F-4D97-AF65-F5344CB8AC3E}">
        <p14:creationId xmlns:p14="http://schemas.microsoft.com/office/powerpoint/2010/main" val="4092765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AD05EB-B88A-4662-A36A-D3C081C66A75}"/>
              </a:ext>
            </a:extLst>
          </p:cNvPr>
          <p:cNvSpPr>
            <a:spLocks noGrp="1"/>
          </p:cNvSpPr>
          <p:nvPr>
            <p:ph idx="1"/>
          </p:nvPr>
        </p:nvSpPr>
        <p:spPr>
          <a:xfrm>
            <a:off x="2510166" y="2479911"/>
            <a:ext cx="7164606" cy="2200349"/>
          </a:xfrm>
        </p:spPr>
        <p:txBody>
          <a:bodyPr vert="horz" lIns="91440" tIns="45720" rIns="91440" bIns="45720" rtlCol="0" anchor="t">
            <a:noAutofit/>
          </a:bodyPr>
          <a:lstStyle/>
          <a:p>
            <a:pPr marL="0" indent="0">
              <a:buNone/>
            </a:pPr>
            <a:r>
              <a:rPr lang="en-US" sz="4400">
                <a:cs typeface="Calibri"/>
              </a:rPr>
              <a:t>For further information email </a:t>
            </a:r>
          </a:p>
          <a:p>
            <a:pPr marL="0" indent="0">
              <a:buNone/>
            </a:pPr>
            <a:r>
              <a:rPr lang="en-US" sz="4000">
                <a:cs typeface="Calibri"/>
              </a:rPr>
              <a:t>miabuni</a:t>
            </a:r>
            <a:r>
              <a:rPr lang="en-US" sz="4400">
                <a:cs typeface="Calibri"/>
              </a:rPr>
              <a:t>@yorku.ca</a:t>
            </a:r>
          </a:p>
          <a:p>
            <a:pPr marL="0" indent="0">
              <a:buNone/>
            </a:pPr>
            <a:endParaRPr lang="en-US" sz="3200">
              <a:solidFill>
                <a:srgbClr val="FF0000"/>
              </a:solidFill>
            </a:endParaRPr>
          </a:p>
        </p:txBody>
      </p:sp>
      <p:sp>
        <p:nvSpPr>
          <p:cNvPr id="2" name="Slide Number Placeholder 1">
            <a:extLst>
              <a:ext uri="{FF2B5EF4-FFF2-40B4-BE49-F238E27FC236}">
                <a16:creationId xmlns:a16="http://schemas.microsoft.com/office/drawing/2014/main" id="{B9242C47-D8B1-462A-B0FA-16ADA46EFCD8}"/>
              </a:ext>
            </a:extLst>
          </p:cNvPr>
          <p:cNvSpPr>
            <a:spLocks noGrp="1"/>
          </p:cNvSpPr>
          <p:nvPr>
            <p:ph type="sldNum" sz="quarter" idx="12"/>
          </p:nvPr>
        </p:nvSpPr>
        <p:spPr/>
        <p:txBody>
          <a:bodyPr/>
          <a:lstStyle/>
          <a:p>
            <a:fld id="{CB2CE5FD-A7FA-4D89-8831-BC73CA3BBC85}" type="slidenum">
              <a:rPr lang="en-US" smtClean="0"/>
              <a:t>31</a:t>
            </a:fld>
            <a:endParaRPr lang="en-US"/>
          </a:p>
        </p:txBody>
      </p:sp>
      <p:pic>
        <p:nvPicPr>
          <p:cNvPr id="8194" name="Picture 2" descr="Text&#10;&#10;Description automatically generated">
            <a:extLst>
              <a:ext uri="{FF2B5EF4-FFF2-40B4-BE49-F238E27FC236}">
                <a16:creationId xmlns:a16="http://schemas.microsoft.com/office/drawing/2014/main" id="{E7B5FEA0-CE84-4D7D-9044-4862268ED4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1818" y="442507"/>
            <a:ext cx="25622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24903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B95C6403-9C80-77E4-00AF-59A36641BA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1703" y="344889"/>
            <a:ext cx="25622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E7A33D6-3D79-3831-F290-18D642A161AE}"/>
              </a:ext>
            </a:extLst>
          </p:cNvPr>
          <p:cNvSpPr txBox="1"/>
          <p:nvPr/>
        </p:nvSpPr>
        <p:spPr>
          <a:xfrm>
            <a:off x="3413086" y="2696351"/>
            <a:ext cx="535618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latin typeface="Calibri"/>
                <a:cs typeface="Segoe UI"/>
              </a:rPr>
              <a:t>Career Skill Sessions</a:t>
            </a:r>
            <a:endParaRPr lang="en-US" sz="3600"/>
          </a:p>
          <a:p>
            <a:pPr algn="ctr"/>
            <a:r>
              <a:rPr lang="af-ZA" sz="3600" err="1">
                <a:ea typeface="+mn-lt"/>
                <a:cs typeface="+mn-lt"/>
              </a:rPr>
              <a:t>Kunyuan</a:t>
            </a:r>
            <a:r>
              <a:rPr lang="af-ZA" sz="3600">
                <a:ea typeface="+mn-lt"/>
                <a:cs typeface="+mn-lt"/>
              </a:rPr>
              <a:t> (Ashley) Chen </a:t>
            </a:r>
            <a:endParaRPr lang="en-US" sz="3600" err="1">
              <a:ea typeface="+mn-lt"/>
              <a:cs typeface="+mn-lt"/>
            </a:endParaRPr>
          </a:p>
        </p:txBody>
      </p:sp>
    </p:spTree>
    <p:extLst>
      <p:ext uri="{BB962C8B-B14F-4D97-AF65-F5344CB8AC3E}">
        <p14:creationId xmlns:p14="http://schemas.microsoft.com/office/powerpoint/2010/main" val="28503508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B5918-2469-49BF-9EF7-932C50D31087}"/>
              </a:ext>
            </a:extLst>
          </p:cNvPr>
          <p:cNvSpPr>
            <a:spLocks noGrp="1"/>
          </p:cNvSpPr>
          <p:nvPr>
            <p:ph type="title"/>
          </p:nvPr>
        </p:nvSpPr>
        <p:spPr>
          <a:xfrm>
            <a:off x="888631" y="2349925"/>
            <a:ext cx="3566497" cy="2456442"/>
          </a:xfrm>
        </p:spPr>
        <p:txBody>
          <a:bodyPr/>
          <a:lstStyle/>
          <a:p>
            <a:r>
              <a:rPr lang="en-US">
                <a:cs typeface="Calibri Light"/>
              </a:rPr>
              <a:t>Job description-</a:t>
            </a:r>
            <a:r>
              <a:rPr lang="en-US" err="1">
                <a:cs typeface="Calibri Light"/>
              </a:rPr>
              <a:t>Kunyuan</a:t>
            </a:r>
            <a:r>
              <a:rPr lang="af-ZA">
                <a:ea typeface="+mj-lt"/>
                <a:cs typeface="+mj-lt"/>
              </a:rPr>
              <a:t> (Ashley) </a:t>
            </a:r>
            <a:r>
              <a:rPr lang="af-ZA" err="1">
                <a:ea typeface="+mj-lt"/>
                <a:cs typeface="+mj-lt"/>
              </a:rPr>
              <a:t>Chen</a:t>
            </a:r>
            <a:r>
              <a:rPr lang="af-ZA">
                <a:ea typeface="+mj-lt"/>
                <a:cs typeface="+mj-lt"/>
              </a:rPr>
              <a:t> </a:t>
            </a:r>
            <a:endParaRPr lang="en-US" err="1">
              <a:ea typeface="+mj-lt"/>
              <a:cs typeface="+mj-lt"/>
            </a:endParaRPr>
          </a:p>
        </p:txBody>
      </p:sp>
      <p:sp>
        <p:nvSpPr>
          <p:cNvPr id="5" name="内容占位符 4">
            <a:extLst>
              <a:ext uri="{FF2B5EF4-FFF2-40B4-BE49-F238E27FC236}">
                <a16:creationId xmlns:a16="http://schemas.microsoft.com/office/drawing/2014/main" id="{076A48F3-0BE4-536F-E27C-5899EA14673F}"/>
              </a:ext>
            </a:extLst>
          </p:cNvPr>
          <p:cNvSpPr>
            <a:spLocks noGrp="1"/>
          </p:cNvSpPr>
          <p:nvPr>
            <p:ph idx="1"/>
          </p:nvPr>
        </p:nvSpPr>
        <p:spPr>
          <a:xfrm>
            <a:off x="4877331" y="843705"/>
            <a:ext cx="7141632" cy="5473027"/>
          </a:xfrm>
        </p:spPr>
        <p:txBody>
          <a:bodyPr>
            <a:normAutofit/>
          </a:bodyPr>
          <a:lstStyle/>
          <a:p>
            <a:pPr>
              <a:lnSpc>
                <a:spcPct val="110000"/>
              </a:lnSpc>
            </a:pPr>
            <a:r>
              <a:rPr lang="en-US" sz="1700">
                <a:latin typeface="Rockwell"/>
              </a:rPr>
              <a:t>Develop and execute networking and career skills, and orientation events.</a:t>
            </a:r>
            <a:r>
              <a:rPr lang="en-US" sz="1700">
                <a:latin typeface="Rockwell"/>
                <a:ea typeface="Times New Roman"/>
                <a:cs typeface="Times New Roman"/>
              </a:rPr>
              <a:t> </a:t>
            </a:r>
            <a:endParaRPr lang="zh-CN" altLang="en-US" sz="1700">
              <a:latin typeface="Rockwell"/>
              <a:ea typeface="宋体" panose="02010600030101010101" pitchFamily="2" charset="-122"/>
              <a:cs typeface="Times New Roman"/>
            </a:endParaRPr>
          </a:p>
          <a:p>
            <a:pPr>
              <a:lnSpc>
                <a:spcPct val="110000"/>
              </a:lnSpc>
            </a:pPr>
            <a:r>
              <a:rPr lang="en-US" sz="1700">
                <a:ea typeface="+mn-lt"/>
                <a:cs typeface="+mn-lt"/>
              </a:rPr>
              <a:t>Help students register for each event and maintain attendance records for all events. </a:t>
            </a:r>
            <a:endParaRPr lang="zh-CN" sz="1700">
              <a:ea typeface="+mn-lt"/>
              <a:cs typeface="+mn-lt"/>
            </a:endParaRPr>
          </a:p>
          <a:p>
            <a:pPr>
              <a:lnSpc>
                <a:spcPct val="110000"/>
              </a:lnSpc>
            </a:pPr>
            <a:r>
              <a:rPr lang="en-US" sz="1700">
                <a:ea typeface="+mn-lt"/>
                <a:cs typeface="+mn-lt"/>
              </a:rPr>
              <a:t>Responsible for communications with students and presenters.</a:t>
            </a:r>
          </a:p>
          <a:p>
            <a:pPr>
              <a:lnSpc>
                <a:spcPct val="110000"/>
              </a:lnSpc>
            </a:pPr>
            <a:r>
              <a:rPr lang="en-US" sz="1700">
                <a:ea typeface="+mn-lt"/>
                <a:cs typeface="+mn-lt"/>
              </a:rPr>
              <a:t>Create survey for each event and collect the feedback from students</a:t>
            </a:r>
          </a:p>
          <a:p>
            <a:pPr>
              <a:lnSpc>
                <a:spcPct val="110000"/>
              </a:lnSpc>
            </a:pPr>
            <a:r>
              <a:rPr lang="en-US" sz="1700">
                <a:ea typeface="+mn-lt"/>
                <a:cs typeface="+mn-lt"/>
              </a:rPr>
              <a:t>Prepare career skill certificate for students who required. </a:t>
            </a:r>
            <a:endParaRPr lang="en-US" sz="1700"/>
          </a:p>
          <a:p>
            <a:pPr>
              <a:lnSpc>
                <a:spcPct val="110000"/>
              </a:lnSpc>
            </a:pPr>
            <a:r>
              <a:rPr lang="en-US" sz="1700">
                <a:ea typeface="+mn-lt"/>
                <a:cs typeface="+mn-lt"/>
              </a:rPr>
              <a:t>Arrange for payment of presenters and financial transactions associated with events.</a:t>
            </a:r>
          </a:p>
          <a:p>
            <a:pPr marL="0" indent="0">
              <a:lnSpc>
                <a:spcPct val="110000"/>
              </a:lnSpc>
              <a:buNone/>
            </a:pPr>
            <a:endParaRPr lang="en-US" sz="1700">
              <a:latin typeface="Rockwell"/>
              <a:cs typeface="Times New Roman"/>
            </a:endParaRPr>
          </a:p>
        </p:txBody>
      </p:sp>
      <p:sp>
        <p:nvSpPr>
          <p:cNvPr id="8" name="Title 1">
            <a:extLst>
              <a:ext uri="{FF2B5EF4-FFF2-40B4-BE49-F238E27FC236}">
                <a16:creationId xmlns:a16="http://schemas.microsoft.com/office/drawing/2014/main" id="{047E9B3A-052B-FA0C-3560-FC914D3714F4}"/>
              </a:ext>
            </a:extLst>
          </p:cNvPr>
          <p:cNvSpPr txBox="1">
            <a:spLocks/>
          </p:cNvSpPr>
          <p:nvPr/>
        </p:nvSpPr>
        <p:spPr>
          <a:xfrm>
            <a:off x="890940" y="1717234"/>
            <a:ext cx="3498979" cy="528352"/>
          </a:xfrm>
          <a:prstGeom prst="rect">
            <a:avLst/>
          </a:prstGeom>
        </p:spPr>
        <p:txBody>
          <a:bodyPr vert="horz" lIns="228600" tIns="228600" rIns="228600" bIns="228600" rtlCol="0" anchor="ctr">
            <a:noAutofit/>
          </a:bodyPr>
          <a:lstStyle>
            <a:lvl1pPr algn="ctr" defTabSz="914400" rtl="0" eaLnBrk="1" latinLnBrk="0" hangingPunct="1">
              <a:lnSpc>
                <a:spcPct val="85000"/>
              </a:lnSpc>
              <a:spcBef>
                <a:spcPct val="0"/>
              </a:spcBef>
              <a:buNone/>
              <a:defRPr sz="4000" b="0" i="0" kern="1200" cap="none" spc="-150">
                <a:solidFill>
                  <a:srgbClr val="FFFEFF"/>
                </a:solidFill>
                <a:effectLst/>
                <a:latin typeface="+mj-lt"/>
                <a:ea typeface="+mj-ea"/>
                <a:cs typeface="+mj-cs"/>
              </a:defRPr>
            </a:lvl1pPr>
          </a:lstStyle>
          <a:p>
            <a:r>
              <a:rPr lang="en-US" sz="1800" b="1">
                <a:cs typeface="Calibri Light"/>
              </a:rPr>
              <a:t>Career  Session Coordinator</a:t>
            </a:r>
          </a:p>
        </p:txBody>
      </p:sp>
    </p:spTree>
    <p:extLst>
      <p:ext uri="{BB962C8B-B14F-4D97-AF65-F5344CB8AC3E}">
        <p14:creationId xmlns:p14="http://schemas.microsoft.com/office/powerpoint/2010/main" val="6482298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2A9D8A-9044-55AD-B605-0AEF0024B503}"/>
              </a:ext>
            </a:extLst>
          </p:cNvPr>
          <p:cNvSpPr>
            <a:spLocks noGrp="1"/>
          </p:cNvSpPr>
          <p:nvPr>
            <p:ph type="title"/>
          </p:nvPr>
        </p:nvSpPr>
        <p:spPr/>
        <p:txBody>
          <a:bodyPr/>
          <a:lstStyle/>
          <a:p>
            <a:r>
              <a:rPr lang="zh-CN" altLang="en-US">
                <a:ea typeface="宋体"/>
                <a:cs typeface="Calibri Light"/>
              </a:rPr>
              <a:t>Registration</a:t>
            </a:r>
            <a:endParaRPr lang="zh-CN" altLang="en-US"/>
          </a:p>
        </p:txBody>
      </p:sp>
      <p:pic>
        <p:nvPicPr>
          <p:cNvPr id="4" name="图片 4" descr="图形用户界面, 文本, 电子邮件&#10;&#10;已自动生成说明">
            <a:extLst>
              <a:ext uri="{FF2B5EF4-FFF2-40B4-BE49-F238E27FC236}">
                <a16:creationId xmlns:a16="http://schemas.microsoft.com/office/drawing/2014/main" id="{EDB0F275-E24C-DB8A-E94E-513E88EF08ED}"/>
              </a:ext>
            </a:extLst>
          </p:cNvPr>
          <p:cNvPicPr>
            <a:picLocks noGrp="1" noChangeAspect="1"/>
          </p:cNvPicPr>
          <p:nvPr>
            <p:ph idx="1"/>
          </p:nvPr>
        </p:nvPicPr>
        <p:blipFill>
          <a:blip r:embed="rId2"/>
          <a:stretch>
            <a:fillRect/>
          </a:stretch>
        </p:blipFill>
        <p:spPr>
          <a:xfrm>
            <a:off x="5221861" y="645413"/>
            <a:ext cx="6281873" cy="4823941"/>
          </a:xfrm>
        </p:spPr>
      </p:pic>
      <p:sp>
        <p:nvSpPr>
          <p:cNvPr id="5" name="文本框 4">
            <a:extLst>
              <a:ext uri="{FF2B5EF4-FFF2-40B4-BE49-F238E27FC236}">
                <a16:creationId xmlns:a16="http://schemas.microsoft.com/office/drawing/2014/main" id="{2BBC27E1-4D35-2848-1DA0-EF736B0A2E3D}"/>
              </a:ext>
            </a:extLst>
          </p:cNvPr>
          <p:cNvSpPr txBox="1"/>
          <p:nvPr/>
        </p:nvSpPr>
        <p:spPr>
          <a:xfrm>
            <a:off x="2695303" y="5917474"/>
            <a:ext cx="1102613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a:ea typeface="+mn-lt"/>
                <a:cs typeface="+mn-lt"/>
              </a:rPr>
              <a:t> </a:t>
            </a:r>
            <a:r>
              <a:rPr lang="en-US" altLang="zh-CN">
                <a:ea typeface="+mn-lt"/>
                <a:cs typeface="+mn-lt"/>
              </a:rPr>
              <a:t>To</a:t>
            </a:r>
            <a:r>
              <a:rPr lang="zh-CN" altLang="en-US">
                <a:ea typeface="+mn-lt"/>
                <a:cs typeface="+mn-lt"/>
              </a:rPr>
              <a:t> </a:t>
            </a:r>
            <a:r>
              <a:rPr lang="en-US" altLang="zh-CN">
                <a:ea typeface="+mn-lt"/>
                <a:cs typeface="+mn-lt"/>
              </a:rPr>
              <a:t>participate,</a:t>
            </a:r>
            <a:r>
              <a:rPr lang="zh-CN" altLang="en-US">
                <a:ea typeface="+mn-lt"/>
                <a:cs typeface="+mn-lt"/>
              </a:rPr>
              <a:t> </a:t>
            </a:r>
            <a:r>
              <a:rPr lang="en-US" altLang="zh-CN">
                <a:ea typeface="+mn-lt"/>
                <a:cs typeface="+mn-lt"/>
              </a:rPr>
              <a:t>please</a:t>
            </a:r>
            <a:r>
              <a:rPr lang="zh-CN" altLang="en-US">
                <a:ea typeface="+mn-lt"/>
                <a:cs typeface="+mn-lt"/>
              </a:rPr>
              <a:t> </a:t>
            </a:r>
            <a:r>
              <a:rPr lang="en-US" altLang="zh-CN">
                <a:ea typeface="+mn-lt"/>
                <a:cs typeface="+mn-lt"/>
              </a:rPr>
              <a:t>register</a:t>
            </a:r>
            <a:r>
              <a:rPr lang="zh-CN" altLang="en-US">
                <a:ea typeface="+mn-lt"/>
                <a:cs typeface="+mn-lt"/>
              </a:rPr>
              <a:t> </a:t>
            </a:r>
            <a:r>
              <a:rPr lang="en-US" altLang="zh-CN">
                <a:ea typeface="+mn-lt"/>
                <a:cs typeface="+mn-lt"/>
              </a:rPr>
              <a:t>by</a:t>
            </a:r>
            <a:r>
              <a:rPr lang="zh-CN" altLang="en-US">
                <a:ea typeface="+mn-lt"/>
                <a:cs typeface="+mn-lt"/>
              </a:rPr>
              <a:t> </a:t>
            </a:r>
            <a:r>
              <a:rPr lang="en-US" altLang="zh-CN">
                <a:ea typeface="+mn-lt"/>
                <a:cs typeface="+mn-lt"/>
              </a:rPr>
              <a:t>clicking</a:t>
            </a:r>
            <a:r>
              <a:rPr lang="zh-CN" altLang="en-US">
                <a:ea typeface="+mn-lt"/>
                <a:cs typeface="+mn-lt"/>
              </a:rPr>
              <a:t> </a:t>
            </a:r>
            <a:r>
              <a:rPr lang="en-US" altLang="zh-CN">
                <a:ea typeface="+mn-lt"/>
                <a:cs typeface="+mn-lt"/>
              </a:rPr>
              <a:t>on</a:t>
            </a:r>
            <a:r>
              <a:rPr lang="zh-CN" altLang="en-US">
                <a:ea typeface="+mn-lt"/>
                <a:cs typeface="+mn-lt"/>
              </a:rPr>
              <a:t> </a:t>
            </a:r>
            <a:r>
              <a:rPr lang="en-US" altLang="zh-CN">
                <a:ea typeface="+mn-lt"/>
                <a:cs typeface="+mn-lt"/>
                <a:hlinkClick r:id="rId3"/>
              </a:rPr>
              <a:t>Registration</a:t>
            </a:r>
            <a:r>
              <a:rPr lang="en-US" altLang="zh-CN">
                <a:ea typeface="+mn-lt"/>
                <a:cs typeface="+mn-lt"/>
              </a:rPr>
              <a:t>.</a:t>
            </a:r>
            <a:r>
              <a:rPr lang="zh-CN" altLang="en-US">
                <a:ea typeface="+mn-lt"/>
                <a:cs typeface="+mn-lt"/>
              </a:rPr>
              <a:t> </a:t>
            </a:r>
            <a:endParaRPr lang="zh-CN"/>
          </a:p>
          <a:p>
            <a:endParaRPr lang="zh-CN"/>
          </a:p>
        </p:txBody>
      </p:sp>
    </p:spTree>
    <p:extLst>
      <p:ext uri="{BB962C8B-B14F-4D97-AF65-F5344CB8AC3E}">
        <p14:creationId xmlns:p14="http://schemas.microsoft.com/office/powerpoint/2010/main" val="6509847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6D441-B642-A548-8A53-5AC6C8B2CA50}"/>
              </a:ext>
            </a:extLst>
          </p:cNvPr>
          <p:cNvSpPr>
            <a:spLocks noGrp="1"/>
          </p:cNvSpPr>
          <p:nvPr>
            <p:ph type="title"/>
          </p:nvPr>
        </p:nvSpPr>
        <p:spPr>
          <a:xfrm>
            <a:off x="1916177" y="202471"/>
            <a:ext cx="7793887" cy="1140261"/>
          </a:xfrm>
        </p:spPr>
        <p:txBody>
          <a:bodyPr>
            <a:normAutofit/>
          </a:bodyPr>
          <a:lstStyle/>
          <a:p>
            <a:r>
              <a:rPr lang="en-US" altLang="zh-CN" sz="3700" b="1">
                <a:solidFill>
                  <a:schemeClr val="accent1"/>
                </a:solidFill>
                <a:ea typeface="+mj-lt"/>
                <a:cs typeface="+mj-lt"/>
              </a:rPr>
              <a:t>2023 Winter Career</a:t>
            </a:r>
            <a:r>
              <a:rPr lang="zh-CN" altLang="en-US" sz="3700" b="1">
                <a:solidFill>
                  <a:schemeClr val="accent1"/>
                </a:solidFill>
                <a:ea typeface="+mj-lt"/>
                <a:cs typeface="+mj-lt"/>
              </a:rPr>
              <a:t> </a:t>
            </a:r>
            <a:r>
              <a:rPr lang="en-US" altLang="zh-CN" sz="3700" b="1">
                <a:solidFill>
                  <a:schemeClr val="accent1"/>
                </a:solidFill>
                <a:ea typeface="+mj-lt"/>
                <a:cs typeface="+mj-lt"/>
              </a:rPr>
              <a:t>Skill</a:t>
            </a:r>
            <a:r>
              <a:rPr lang="zh-CN" altLang="en-US" sz="3700" b="1">
                <a:solidFill>
                  <a:schemeClr val="accent1"/>
                </a:solidFill>
                <a:ea typeface="+mj-lt"/>
                <a:cs typeface="+mj-lt"/>
              </a:rPr>
              <a:t> </a:t>
            </a:r>
            <a:r>
              <a:rPr lang="en-US" altLang="zh-CN" sz="3700" b="1">
                <a:solidFill>
                  <a:schemeClr val="accent1"/>
                </a:solidFill>
                <a:ea typeface="+mj-lt"/>
                <a:cs typeface="+mj-lt"/>
              </a:rPr>
              <a:t>Sessions</a:t>
            </a:r>
            <a:endParaRPr lang="en-US" b="1">
              <a:solidFill>
                <a:schemeClr val="accent1"/>
              </a:solidFill>
              <a:cs typeface="Calibri Light"/>
            </a:endParaRPr>
          </a:p>
        </p:txBody>
      </p:sp>
      <p:sp>
        <p:nvSpPr>
          <p:cNvPr id="13" name="TextBox 12">
            <a:extLst>
              <a:ext uri="{FF2B5EF4-FFF2-40B4-BE49-F238E27FC236}">
                <a16:creationId xmlns:a16="http://schemas.microsoft.com/office/drawing/2014/main" id="{31D7F27A-A73C-F662-DE24-5D6855985592}"/>
              </a:ext>
            </a:extLst>
          </p:cNvPr>
          <p:cNvSpPr txBox="1"/>
          <p:nvPr/>
        </p:nvSpPr>
        <p:spPr>
          <a:xfrm>
            <a:off x="7798374" y="2382413"/>
            <a:ext cx="4243147" cy="2431435"/>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600">
                <a:ea typeface="+mn-lt"/>
                <a:cs typeface="+mn-lt"/>
              </a:rPr>
              <a:t>This summer we plan three types of activities.  To help you develop your</a:t>
            </a:r>
            <a:endParaRPr lang="en-US"/>
          </a:p>
          <a:p>
            <a:r>
              <a:rPr lang="en-US" sz="1600">
                <a:ea typeface="+mn-lt"/>
                <a:cs typeface="+mn-lt"/>
              </a:rPr>
              <a:t> career and internship skills, MIAB</a:t>
            </a:r>
            <a:endParaRPr lang="en-US">
              <a:ea typeface="+mn-lt"/>
              <a:cs typeface="+mn-lt"/>
            </a:endParaRPr>
          </a:p>
          <a:p>
            <a:r>
              <a:rPr lang="en-US" sz="1600">
                <a:ea typeface="+mn-lt"/>
                <a:cs typeface="+mn-lt"/>
              </a:rPr>
              <a:t> (</a:t>
            </a:r>
            <a:r>
              <a:rPr lang="en-US" sz="1600" err="1">
                <a:ea typeface="+mn-lt"/>
                <a:cs typeface="+mn-lt"/>
              </a:rPr>
              <a:t>MFAc</a:t>
            </a:r>
            <a:r>
              <a:rPr lang="en-US" sz="1600">
                <a:ea typeface="+mn-lt"/>
                <a:cs typeface="+mn-lt"/>
              </a:rPr>
              <a:t> Internship Advisory Board)</a:t>
            </a:r>
            <a:endParaRPr lang="en-US">
              <a:ea typeface="+mn-lt"/>
              <a:cs typeface="+mn-lt"/>
            </a:endParaRPr>
          </a:p>
          <a:p>
            <a:r>
              <a:rPr lang="en-US" sz="1600">
                <a:ea typeface="+mn-lt"/>
                <a:cs typeface="+mn-lt"/>
              </a:rPr>
              <a:t> plans to offer </a:t>
            </a:r>
            <a:r>
              <a:rPr lang="en-US" sz="1600" err="1">
                <a:ea typeface="+mn-lt"/>
                <a:cs typeface="+mn-lt"/>
              </a:rPr>
              <a:t>MFAc</a:t>
            </a:r>
            <a:r>
              <a:rPr lang="en-US" sz="1600">
                <a:ea typeface="+mn-lt"/>
                <a:cs typeface="+mn-lt"/>
              </a:rPr>
              <a:t> students with</a:t>
            </a:r>
            <a:endParaRPr lang="en-US">
              <a:ea typeface="+mn-lt"/>
              <a:cs typeface="+mn-lt"/>
            </a:endParaRPr>
          </a:p>
          <a:p>
            <a:r>
              <a:rPr lang="en-US" sz="1600">
                <a:ea typeface="+mn-lt"/>
                <a:cs typeface="+mn-lt"/>
              </a:rPr>
              <a:t> distinct sessions in three primary areas:</a:t>
            </a:r>
            <a:endParaRPr lang="en-US"/>
          </a:p>
          <a:p>
            <a:pPr marL="285750" indent="-285750">
              <a:buFont typeface="Symbol"/>
              <a:buChar char="•"/>
            </a:pPr>
            <a:r>
              <a:rPr lang="en-US" sz="1600">
                <a:ea typeface="+mn-lt"/>
                <a:cs typeface="+mn-lt"/>
              </a:rPr>
              <a:t>        </a:t>
            </a:r>
            <a:r>
              <a:rPr lang="en-US" sz="1200" i="1">
                <a:ea typeface="+mn-lt"/>
                <a:cs typeface="+mn-lt"/>
              </a:rPr>
              <a:t>Part 1: Career preparation skills (CD)</a:t>
            </a:r>
            <a:endParaRPr lang="en-US" sz="1200">
              <a:ea typeface="+mn-lt"/>
              <a:cs typeface="+mn-lt"/>
            </a:endParaRPr>
          </a:p>
          <a:p>
            <a:pPr marL="285750" indent="-285750">
              <a:buFont typeface="Symbol"/>
              <a:buChar char="•"/>
            </a:pPr>
            <a:r>
              <a:rPr lang="en-US" sz="1200">
                <a:ea typeface="+mn-lt"/>
                <a:cs typeface="+mn-lt"/>
              </a:rPr>
              <a:t>         </a:t>
            </a:r>
            <a:r>
              <a:rPr lang="en-US" sz="1200" i="1">
                <a:ea typeface="+mn-lt"/>
                <a:cs typeface="+mn-lt"/>
              </a:rPr>
              <a:t>Part 2: Presentation skills using PowerPoint (PS)</a:t>
            </a:r>
            <a:endParaRPr lang="en-US" sz="1200">
              <a:ea typeface="+mn-lt"/>
              <a:cs typeface="+mn-lt"/>
            </a:endParaRPr>
          </a:p>
          <a:p>
            <a:pPr marL="285750" indent="-285750">
              <a:buFont typeface="Symbol"/>
              <a:buChar char="•"/>
            </a:pPr>
            <a:r>
              <a:rPr lang="en-US" sz="1200">
                <a:ea typeface="+mn-lt"/>
                <a:cs typeface="+mn-lt"/>
              </a:rPr>
              <a:t>         </a:t>
            </a:r>
            <a:r>
              <a:rPr lang="en-US" sz="1200" i="1">
                <a:ea typeface="+mn-lt"/>
                <a:cs typeface="+mn-lt"/>
              </a:rPr>
              <a:t>Part 3: Excel skills (E)</a:t>
            </a:r>
            <a:endParaRPr lang="en-US" sz="1200">
              <a:ea typeface="+mn-lt"/>
              <a:cs typeface="+mn-lt"/>
            </a:endParaRPr>
          </a:p>
          <a:p>
            <a:pPr algn="l"/>
            <a:endParaRPr lang="en-US" sz="1600"/>
          </a:p>
        </p:txBody>
      </p:sp>
      <p:graphicFrame>
        <p:nvGraphicFramePr>
          <p:cNvPr id="5" name="表格 4">
            <a:extLst>
              <a:ext uri="{FF2B5EF4-FFF2-40B4-BE49-F238E27FC236}">
                <a16:creationId xmlns:a16="http://schemas.microsoft.com/office/drawing/2014/main" id="{8C2B9A5D-E0F0-DD3D-C56D-541419A55195}"/>
              </a:ext>
            </a:extLst>
          </p:cNvPr>
          <p:cNvGraphicFramePr>
            <a:graphicFrameLocks noGrp="1"/>
          </p:cNvGraphicFramePr>
          <p:nvPr>
            <p:extLst>
              <p:ext uri="{D42A27DB-BD31-4B8C-83A1-F6EECF244321}">
                <p14:modId xmlns:p14="http://schemas.microsoft.com/office/powerpoint/2010/main" val="2653364220"/>
              </p:ext>
            </p:extLst>
          </p:nvPr>
        </p:nvGraphicFramePr>
        <p:xfrm>
          <a:off x="406400" y="1166812"/>
          <a:ext cx="11379200" cy="4620033"/>
        </p:xfrm>
        <a:graphic>
          <a:graphicData uri="http://schemas.openxmlformats.org/drawingml/2006/table">
            <a:tbl>
              <a:tblPr firstRow="1" bandRow="1">
                <a:tableStyleId>{5C22544A-7EE6-4342-B048-85BDC9FD1C3A}</a:tableStyleId>
              </a:tblPr>
              <a:tblGrid>
                <a:gridCol w="1526903">
                  <a:extLst>
                    <a:ext uri="{9D8B030D-6E8A-4147-A177-3AD203B41FA5}">
                      <a16:colId xmlns:a16="http://schemas.microsoft.com/office/drawing/2014/main" val="3411921864"/>
                    </a:ext>
                  </a:extLst>
                </a:gridCol>
                <a:gridCol w="6021173">
                  <a:extLst>
                    <a:ext uri="{9D8B030D-6E8A-4147-A177-3AD203B41FA5}">
                      <a16:colId xmlns:a16="http://schemas.microsoft.com/office/drawing/2014/main" val="4172882316"/>
                    </a:ext>
                  </a:extLst>
                </a:gridCol>
                <a:gridCol w="2562540">
                  <a:extLst>
                    <a:ext uri="{9D8B030D-6E8A-4147-A177-3AD203B41FA5}">
                      <a16:colId xmlns:a16="http://schemas.microsoft.com/office/drawing/2014/main" val="1110264705"/>
                    </a:ext>
                  </a:extLst>
                </a:gridCol>
                <a:gridCol w="1268584">
                  <a:extLst>
                    <a:ext uri="{9D8B030D-6E8A-4147-A177-3AD203B41FA5}">
                      <a16:colId xmlns:a16="http://schemas.microsoft.com/office/drawing/2014/main" val="1657887864"/>
                    </a:ext>
                  </a:extLst>
                </a:gridCol>
              </a:tblGrid>
              <a:tr h="420003">
                <a:tc>
                  <a:txBody>
                    <a:bodyPr/>
                    <a:lstStyle/>
                    <a:p>
                      <a:pPr fontAlgn="t"/>
                      <a:endParaRPr lang="zh-CN" altLang="en-US" sz="1200">
                        <a:effectLst/>
                        <a:latin typeface="Calibri" panose="020F0502020204030204" pitchFamily="34" charset="0"/>
                      </a:endParaRPr>
                    </a:p>
                  </a:txBody>
                  <a:tcPr marL="9525" marR="9525" marT="9525"/>
                </a:tc>
                <a:tc>
                  <a:txBody>
                    <a:bodyPr/>
                    <a:lstStyle/>
                    <a:p>
                      <a:pPr fontAlgn="t"/>
                      <a:r>
                        <a:rPr lang="af-ZA" sz="1200" err="1">
                          <a:effectLst/>
                        </a:rPr>
                        <a:t>Content</a:t>
                      </a:r>
                      <a:endParaRPr lang="af-ZA" sz="1200" err="1">
                        <a:effectLst/>
                        <a:latin typeface="Calibri" panose="020F0502020204030204" pitchFamily="34" charset="0"/>
                      </a:endParaRPr>
                    </a:p>
                  </a:txBody>
                  <a:tcPr marL="9525" marR="9525" marT="9525"/>
                </a:tc>
                <a:tc>
                  <a:txBody>
                    <a:bodyPr/>
                    <a:lstStyle/>
                    <a:p>
                      <a:pPr fontAlgn="t"/>
                      <a:r>
                        <a:rPr lang="af-ZA" sz="1200" err="1">
                          <a:effectLst/>
                        </a:rPr>
                        <a:t>Date</a:t>
                      </a:r>
                      <a:endParaRPr lang="af-ZA" sz="1200" err="1">
                        <a:effectLst/>
                        <a:latin typeface="Calibri" panose="020F0502020204030204" pitchFamily="34" charset="0"/>
                      </a:endParaRPr>
                    </a:p>
                  </a:txBody>
                  <a:tcPr marL="9525" marR="9525" marT="9525"/>
                </a:tc>
                <a:tc>
                  <a:txBody>
                    <a:bodyPr/>
                    <a:lstStyle/>
                    <a:p>
                      <a:pPr fontAlgn="t"/>
                      <a:r>
                        <a:rPr lang="af-ZA" sz="1200" err="1">
                          <a:effectLst/>
                        </a:rPr>
                        <a:t>Time</a:t>
                      </a:r>
                      <a:endParaRPr lang="af-ZA" sz="1200" err="1">
                        <a:effectLst/>
                        <a:latin typeface="Calibri" panose="020F0502020204030204" pitchFamily="34" charset="0"/>
                      </a:endParaRPr>
                    </a:p>
                  </a:txBody>
                  <a:tcPr marL="9525" marR="9525" marT="9525"/>
                </a:tc>
                <a:extLst>
                  <a:ext uri="{0D108BD9-81ED-4DB2-BD59-A6C34878D82A}">
                    <a16:rowId xmlns:a16="http://schemas.microsoft.com/office/drawing/2014/main" val="4262831325"/>
                  </a:ext>
                </a:extLst>
              </a:tr>
              <a:tr h="420003">
                <a:tc>
                  <a:txBody>
                    <a:bodyPr/>
                    <a:lstStyle/>
                    <a:p>
                      <a:pPr algn="l" fontAlgn="ctr"/>
                      <a:r>
                        <a:rPr lang="en-CA" sz="1200" b="0" i="0" u="none" strike="noStrike">
                          <a:solidFill>
                            <a:srgbClr val="000000"/>
                          </a:solidFill>
                          <a:effectLst/>
                          <a:latin typeface="+mn-lt"/>
                        </a:rPr>
                        <a:t>CS108-R(E)</a:t>
                      </a:r>
                    </a:p>
                  </a:txBody>
                  <a:tcPr marL="9525" marR="9525" marT="9525" anchor="ctr"/>
                </a:tc>
                <a:tc>
                  <a:txBody>
                    <a:bodyPr/>
                    <a:lstStyle/>
                    <a:p>
                      <a:pPr algn="l" fontAlgn="ctr"/>
                      <a:r>
                        <a:rPr lang="en-CA" sz="1200" b="0" i="0" u="none" strike="noStrike">
                          <a:solidFill>
                            <a:srgbClr val="000000"/>
                          </a:solidFill>
                          <a:effectLst/>
                          <a:latin typeface="+mn-lt"/>
                        </a:rPr>
                        <a:t>Binu Mathai-Pivot tables and Pivot graphs in Excel</a:t>
                      </a:r>
                    </a:p>
                  </a:txBody>
                  <a:tcPr marL="9525" marR="9525" marT="9525" anchor="ctr"/>
                </a:tc>
                <a:tc>
                  <a:txBody>
                    <a:bodyPr/>
                    <a:lstStyle/>
                    <a:p>
                      <a:pPr algn="l" fontAlgn="ctr"/>
                      <a:r>
                        <a:rPr lang="en-CA" sz="1200" b="0" i="0" u="none" strike="noStrike">
                          <a:solidFill>
                            <a:srgbClr val="000000"/>
                          </a:solidFill>
                          <a:effectLst/>
                          <a:latin typeface="+mn-lt"/>
                        </a:rPr>
                        <a:t>Saturday, January 14, 2023</a:t>
                      </a:r>
                    </a:p>
                  </a:txBody>
                  <a:tcPr marL="9525" marR="9525" marT="9525" anchor="ctr"/>
                </a:tc>
                <a:tc>
                  <a:txBody>
                    <a:bodyPr/>
                    <a:lstStyle/>
                    <a:p>
                      <a:pPr algn="l" fontAlgn="t"/>
                      <a:r>
                        <a:rPr lang="en-CA" sz="1200" b="0" i="0" u="none" strike="noStrike">
                          <a:solidFill>
                            <a:srgbClr val="000000"/>
                          </a:solidFill>
                          <a:effectLst/>
                          <a:latin typeface="+mn-lt"/>
                        </a:rPr>
                        <a:t>10am-11am</a:t>
                      </a:r>
                    </a:p>
                  </a:txBody>
                  <a:tcPr marL="9525" marR="9525" marT="9525"/>
                </a:tc>
                <a:extLst>
                  <a:ext uri="{0D108BD9-81ED-4DB2-BD59-A6C34878D82A}">
                    <a16:rowId xmlns:a16="http://schemas.microsoft.com/office/drawing/2014/main" val="1518338808"/>
                  </a:ext>
                </a:extLst>
              </a:tr>
              <a:tr h="420003">
                <a:tc>
                  <a:txBody>
                    <a:bodyPr/>
                    <a:lstStyle/>
                    <a:p>
                      <a:pPr algn="l" fontAlgn="ctr"/>
                      <a:r>
                        <a:rPr lang="en-CA" sz="1200" b="0" i="0" u="none" strike="noStrike">
                          <a:solidFill>
                            <a:srgbClr val="000000"/>
                          </a:solidFill>
                          <a:effectLst/>
                          <a:latin typeface="+mn-lt"/>
                        </a:rPr>
                        <a:t>CS109-R&amp;IP(CD)</a:t>
                      </a:r>
                    </a:p>
                  </a:txBody>
                  <a:tcPr marL="9525" marR="9525" marT="9525" anchor="ctr"/>
                </a:tc>
                <a:tc>
                  <a:txBody>
                    <a:bodyPr/>
                    <a:lstStyle/>
                    <a:p>
                      <a:pPr algn="l" fontAlgn="t"/>
                      <a:r>
                        <a:rPr lang="en-CA" sz="1200" b="0" i="0" u="none" strike="noStrike" err="1">
                          <a:solidFill>
                            <a:srgbClr val="000000"/>
                          </a:solidFill>
                          <a:effectLst/>
                          <a:latin typeface="+mn-lt"/>
                        </a:rPr>
                        <a:t>Sherif</a:t>
                      </a:r>
                      <a:r>
                        <a:rPr lang="en-CA" sz="1200" b="0" i="0" u="none" strike="noStrike">
                          <a:solidFill>
                            <a:srgbClr val="000000"/>
                          </a:solidFill>
                          <a:effectLst/>
                          <a:latin typeface="+mn-lt"/>
                        </a:rPr>
                        <a:t> </a:t>
                      </a:r>
                      <a:r>
                        <a:rPr lang="en-CA" sz="1200" b="0" i="0" u="none" strike="noStrike" err="1">
                          <a:solidFill>
                            <a:srgbClr val="000000"/>
                          </a:solidFill>
                          <a:effectLst/>
                          <a:latin typeface="+mn-lt"/>
                        </a:rPr>
                        <a:t>Eltramsy</a:t>
                      </a:r>
                      <a:r>
                        <a:rPr lang="en-CA" sz="1200" b="0" i="0" u="none" strike="noStrike">
                          <a:solidFill>
                            <a:srgbClr val="000000"/>
                          </a:solidFill>
                          <a:effectLst/>
                          <a:latin typeface="+mn-lt"/>
                        </a:rPr>
                        <a:t>- Job hunting skills</a:t>
                      </a:r>
                    </a:p>
                  </a:txBody>
                  <a:tcPr marL="9525" marR="9525" marT="9525"/>
                </a:tc>
                <a:tc>
                  <a:txBody>
                    <a:bodyPr/>
                    <a:lstStyle/>
                    <a:p>
                      <a:pPr algn="l" fontAlgn="ctr"/>
                      <a:r>
                        <a:rPr lang="en-CA" sz="1200" b="0" i="0" u="none" strike="noStrike">
                          <a:solidFill>
                            <a:srgbClr val="000000"/>
                          </a:solidFill>
                          <a:effectLst/>
                          <a:latin typeface="+mn-lt"/>
                        </a:rPr>
                        <a:t>Saturday, January 28, 2023</a:t>
                      </a:r>
                    </a:p>
                  </a:txBody>
                  <a:tcPr marL="9525" marR="9525" marT="9525" anchor="ctr"/>
                </a:tc>
                <a:tc>
                  <a:txBody>
                    <a:bodyPr/>
                    <a:lstStyle/>
                    <a:p>
                      <a:pPr algn="l" fontAlgn="t"/>
                      <a:r>
                        <a:rPr lang="en-CA" sz="1200" b="0" i="0" u="none" strike="noStrike">
                          <a:solidFill>
                            <a:srgbClr val="000000"/>
                          </a:solidFill>
                          <a:effectLst/>
                          <a:latin typeface="+mn-lt"/>
                        </a:rPr>
                        <a:t>10am-11am</a:t>
                      </a:r>
                    </a:p>
                  </a:txBody>
                  <a:tcPr marL="9525" marR="9525" marT="9525"/>
                </a:tc>
                <a:extLst>
                  <a:ext uri="{0D108BD9-81ED-4DB2-BD59-A6C34878D82A}">
                    <a16:rowId xmlns:a16="http://schemas.microsoft.com/office/drawing/2014/main" val="3987100991"/>
                  </a:ext>
                </a:extLst>
              </a:tr>
              <a:tr h="420003">
                <a:tc>
                  <a:txBody>
                    <a:bodyPr/>
                    <a:lstStyle/>
                    <a:p>
                      <a:pPr algn="l" fontAlgn="t"/>
                      <a:r>
                        <a:rPr lang="en-CA" sz="1200" b="0" i="0" u="none" strike="noStrike">
                          <a:solidFill>
                            <a:srgbClr val="000000"/>
                          </a:solidFill>
                          <a:effectLst/>
                          <a:latin typeface="+mn-lt"/>
                        </a:rPr>
                        <a:t>CS110-R (CD)</a:t>
                      </a:r>
                    </a:p>
                  </a:txBody>
                  <a:tcPr marL="9525" marR="9525" marT="9525"/>
                </a:tc>
                <a:tc>
                  <a:txBody>
                    <a:bodyPr/>
                    <a:lstStyle/>
                    <a:p>
                      <a:pPr algn="l" fontAlgn="t"/>
                      <a:r>
                        <a:rPr lang="en-CA" sz="1200" b="0" i="0" u="none" strike="noStrike">
                          <a:solidFill>
                            <a:srgbClr val="000000"/>
                          </a:solidFill>
                          <a:effectLst/>
                          <a:latin typeface="+mn-lt"/>
                        </a:rPr>
                        <a:t>Zahid Islam- Resume preparation and behavioural interview</a:t>
                      </a:r>
                    </a:p>
                  </a:txBody>
                  <a:tcPr marL="9525" marR="9525" marT="9525"/>
                </a:tc>
                <a:tc>
                  <a:txBody>
                    <a:bodyPr/>
                    <a:lstStyle/>
                    <a:p>
                      <a:pPr algn="l" fontAlgn="t"/>
                      <a:r>
                        <a:rPr lang="en-CA" sz="1200" b="0" i="0" u="none" strike="noStrike">
                          <a:solidFill>
                            <a:srgbClr val="000000"/>
                          </a:solidFill>
                          <a:effectLst/>
                          <a:latin typeface="+mn-lt"/>
                        </a:rPr>
                        <a:t>Sunday, January 29, 2023</a:t>
                      </a:r>
                    </a:p>
                  </a:txBody>
                  <a:tcPr marL="9525" marR="9525" marT="9525"/>
                </a:tc>
                <a:tc>
                  <a:txBody>
                    <a:bodyPr/>
                    <a:lstStyle/>
                    <a:p>
                      <a:pPr algn="l" fontAlgn="t"/>
                      <a:r>
                        <a:rPr lang="en-CA" sz="1200" b="0" i="0" u="none" strike="noStrike">
                          <a:solidFill>
                            <a:srgbClr val="000000"/>
                          </a:solidFill>
                          <a:effectLst/>
                          <a:latin typeface="+mn-lt"/>
                        </a:rPr>
                        <a:t>11am-noon</a:t>
                      </a:r>
                    </a:p>
                  </a:txBody>
                  <a:tcPr marL="9525" marR="9525" marT="9525"/>
                </a:tc>
                <a:extLst>
                  <a:ext uri="{0D108BD9-81ED-4DB2-BD59-A6C34878D82A}">
                    <a16:rowId xmlns:a16="http://schemas.microsoft.com/office/drawing/2014/main" val="1150522119"/>
                  </a:ext>
                </a:extLst>
              </a:tr>
              <a:tr h="420003">
                <a:tc>
                  <a:txBody>
                    <a:bodyPr/>
                    <a:lstStyle/>
                    <a:p>
                      <a:pPr algn="l" fontAlgn="b"/>
                      <a:r>
                        <a:rPr lang="en-CA" sz="1200" b="0" i="0" u="none" strike="noStrike">
                          <a:solidFill>
                            <a:srgbClr val="000000"/>
                          </a:solidFill>
                          <a:effectLst/>
                          <a:latin typeface="+mn-lt"/>
                        </a:rPr>
                        <a:t>CS111-R(E)</a:t>
                      </a:r>
                    </a:p>
                  </a:txBody>
                  <a:tcPr marL="9525" marR="9525" marT="9525" anchor="b"/>
                </a:tc>
                <a:tc>
                  <a:txBody>
                    <a:bodyPr/>
                    <a:lstStyle/>
                    <a:p>
                      <a:pPr algn="l" fontAlgn="b"/>
                      <a:r>
                        <a:rPr lang="en-CA" sz="1200" b="0" i="0" u="none" strike="noStrike" err="1">
                          <a:solidFill>
                            <a:srgbClr val="000000"/>
                          </a:solidFill>
                          <a:effectLst/>
                          <a:latin typeface="+mn-lt"/>
                        </a:rPr>
                        <a:t>Binu</a:t>
                      </a:r>
                      <a:r>
                        <a:rPr lang="en-CA" sz="1200" b="0" i="0" u="none" strike="noStrike">
                          <a:solidFill>
                            <a:srgbClr val="000000"/>
                          </a:solidFill>
                          <a:effectLst/>
                          <a:latin typeface="+mn-lt"/>
                        </a:rPr>
                        <a:t> Mathai-Goal Seek and Data Validation in Excel</a:t>
                      </a:r>
                    </a:p>
                  </a:txBody>
                  <a:tcPr marL="9525" marR="9525" marT="9525" anchor="b"/>
                </a:tc>
                <a:tc>
                  <a:txBody>
                    <a:bodyPr/>
                    <a:lstStyle/>
                    <a:p>
                      <a:pPr algn="l" fontAlgn="ctr"/>
                      <a:r>
                        <a:rPr lang="en-CA" sz="1200" b="0" i="0" u="none" strike="noStrike">
                          <a:solidFill>
                            <a:srgbClr val="000000"/>
                          </a:solidFill>
                          <a:effectLst/>
                          <a:latin typeface="+mn-lt"/>
                        </a:rPr>
                        <a:t>Saturday, February 4, 2023</a:t>
                      </a:r>
                    </a:p>
                  </a:txBody>
                  <a:tcPr marL="9525" marR="9525" marT="9525" anchor="ctr"/>
                </a:tc>
                <a:tc>
                  <a:txBody>
                    <a:bodyPr/>
                    <a:lstStyle/>
                    <a:p>
                      <a:pPr algn="l" fontAlgn="t"/>
                      <a:r>
                        <a:rPr lang="en-CA" sz="1200" b="0" i="0" u="none" strike="noStrike">
                          <a:solidFill>
                            <a:srgbClr val="000000"/>
                          </a:solidFill>
                          <a:effectLst/>
                          <a:latin typeface="+mn-lt"/>
                        </a:rPr>
                        <a:t>10am-11am</a:t>
                      </a:r>
                    </a:p>
                  </a:txBody>
                  <a:tcPr marL="9525" marR="9525" marT="9525"/>
                </a:tc>
                <a:extLst>
                  <a:ext uri="{0D108BD9-81ED-4DB2-BD59-A6C34878D82A}">
                    <a16:rowId xmlns:a16="http://schemas.microsoft.com/office/drawing/2014/main" val="979486175"/>
                  </a:ext>
                </a:extLst>
              </a:tr>
              <a:tr h="420003">
                <a:tc>
                  <a:txBody>
                    <a:bodyPr/>
                    <a:lstStyle/>
                    <a:p>
                      <a:pPr algn="l" fontAlgn="b"/>
                      <a:r>
                        <a:rPr lang="en-CA" sz="1200" b="0" i="0" u="none" strike="noStrike">
                          <a:solidFill>
                            <a:srgbClr val="000000"/>
                          </a:solidFill>
                          <a:effectLst/>
                          <a:latin typeface="+mn-lt"/>
                        </a:rPr>
                        <a:t>CS112-R&amp;IP(CD)</a:t>
                      </a:r>
                    </a:p>
                  </a:txBody>
                  <a:tcPr marL="9525" marR="9525" marT="9525" anchor="b"/>
                </a:tc>
                <a:tc>
                  <a:txBody>
                    <a:bodyPr/>
                    <a:lstStyle/>
                    <a:p>
                      <a:pPr algn="l" fontAlgn="t"/>
                      <a:r>
                        <a:rPr lang="en-CA" sz="1200" b="0" i="0" u="none" strike="noStrike" err="1">
                          <a:solidFill>
                            <a:srgbClr val="000000"/>
                          </a:solidFill>
                          <a:effectLst/>
                          <a:latin typeface="+mn-lt"/>
                        </a:rPr>
                        <a:t>Sherif</a:t>
                      </a:r>
                      <a:r>
                        <a:rPr lang="en-CA" sz="1200" b="0" i="0" u="none" strike="noStrike">
                          <a:solidFill>
                            <a:srgbClr val="000000"/>
                          </a:solidFill>
                          <a:effectLst/>
                          <a:latin typeface="+mn-lt"/>
                        </a:rPr>
                        <a:t> </a:t>
                      </a:r>
                      <a:r>
                        <a:rPr lang="en-CA" sz="1200" b="0" i="0" u="none" strike="noStrike" err="1">
                          <a:solidFill>
                            <a:srgbClr val="000000"/>
                          </a:solidFill>
                          <a:effectLst/>
                          <a:latin typeface="+mn-lt"/>
                        </a:rPr>
                        <a:t>Eltramsy</a:t>
                      </a:r>
                      <a:r>
                        <a:rPr lang="en-CA" sz="1200" b="0" i="0" u="none" strike="noStrike">
                          <a:solidFill>
                            <a:srgbClr val="000000"/>
                          </a:solidFill>
                          <a:effectLst/>
                          <a:latin typeface="+mn-lt"/>
                        </a:rPr>
                        <a:t>- Risk Management from a practical point of view</a:t>
                      </a:r>
                    </a:p>
                  </a:txBody>
                  <a:tcPr marL="9525" marR="9525" marT="9525"/>
                </a:tc>
                <a:tc>
                  <a:txBody>
                    <a:bodyPr/>
                    <a:lstStyle/>
                    <a:p>
                      <a:pPr algn="l" fontAlgn="ctr"/>
                      <a:r>
                        <a:rPr lang="en-CA" sz="1200" b="0" i="0" u="none" strike="noStrike">
                          <a:solidFill>
                            <a:srgbClr val="000000"/>
                          </a:solidFill>
                          <a:effectLst/>
                          <a:latin typeface="+mn-lt"/>
                        </a:rPr>
                        <a:t>Saturday, February 11, 2023</a:t>
                      </a:r>
                    </a:p>
                  </a:txBody>
                  <a:tcPr marL="9525" marR="9525" marT="9525" anchor="ctr"/>
                </a:tc>
                <a:tc>
                  <a:txBody>
                    <a:bodyPr/>
                    <a:lstStyle/>
                    <a:p>
                      <a:pPr algn="l" fontAlgn="t"/>
                      <a:r>
                        <a:rPr lang="en-CA" sz="1200" b="0" i="0" u="none" strike="noStrike">
                          <a:solidFill>
                            <a:srgbClr val="000000"/>
                          </a:solidFill>
                          <a:effectLst/>
                          <a:latin typeface="+mn-lt"/>
                        </a:rPr>
                        <a:t>10am-11am</a:t>
                      </a:r>
                    </a:p>
                  </a:txBody>
                  <a:tcPr marL="9525" marR="9525" marT="9525"/>
                </a:tc>
                <a:extLst>
                  <a:ext uri="{0D108BD9-81ED-4DB2-BD59-A6C34878D82A}">
                    <a16:rowId xmlns:a16="http://schemas.microsoft.com/office/drawing/2014/main" val="3343474421"/>
                  </a:ext>
                </a:extLst>
              </a:tr>
              <a:tr h="420003">
                <a:tc>
                  <a:txBody>
                    <a:bodyPr/>
                    <a:lstStyle/>
                    <a:p>
                      <a:pPr algn="l" fontAlgn="b"/>
                      <a:r>
                        <a:rPr lang="en-CA" sz="1200" b="0" i="0" u="none" strike="noStrike">
                          <a:solidFill>
                            <a:srgbClr val="000000"/>
                          </a:solidFill>
                          <a:effectLst/>
                          <a:latin typeface="+mn-lt"/>
                        </a:rPr>
                        <a:t>CS113-R(E)</a:t>
                      </a:r>
                    </a:p>
                  </a:txBody>
                  <a:tcPr marL="9525" marR="9525" marT="9525" anchor="b"/>
                </a:tc>
                <a:tc>
                  <a:txBody>
                    <a:bodyPr/>
                    <a:lstStyle/>
                    <a:p>
                      <a:pPr algn="l" fontAlgn="b"/>
                      <a:r>
                        <a:rPr lang="en-CA" sz="1200" b="0" i="0" u="none" strike="noStrike" err="1">
                          <a:solidFill>
                            <a:srgbClr val="000000"/>
                          </a:solidFill>
                          <a:effectLst/>
                          <a:latin typeface="+mn-lt"/>
                        </a:rPr>
                        <a:t>Binu</a:t>
                      </a:r>
                      <a:r>
                        <a:rPr lang="en-CA" sz="1200" b="0" i="0" u="none" strike="noStrike">
                          <a:solidFill>
                            <a:srgbClr val="000000"/>
                          </a:solidFill>
                          <a:effectLst/>
                          <a:latin typeface="+mn-lt"/>
                        </a:rPr>
                        <a:t> Mathai-Understanding the Table function in Excel</a:t>
                      </a:r>
                    </a:p>
                  </a:txBody>
                  <a:tcPr marL="9525" marR="9525" marT="9525" anchor="b"/>
                </a:tc>
                <a:tc>
                  <a:txBody>
                    <a:bodyPr/>
                    <a:lstStyle/>
                    <a:p>
                      <a:pPr algn="l" fontAlgn="ctr"/>
                      <a:r>
                        <a:rPr lang="en-CA" sz="1200" b="0" i="0" u="none" strike="noStrike">
                          <a:solidFill>
                            <a:srgbClr val="000000"/>
                          </a:solidFill>
                          <a:effectLst/>
                          <a:latin typeface="+mn-lt"/>
                        </a:rPr>
                        <a:t>Saturday, February 18, 2023</a:t>
                      </a:r>
                    </a:p>
                  </a:txBody>
                  <a:tcPr marL="9525" marR="9525" marT="9525" anchor="ctr"/>
                </a:tc>
                <a:tc>
                  <a:txBody>
                    <a:bodyPr/>
                    <a:lstStyle/>
                    <a:p>
                      <a:pPr algn="l" fontAlgn="t"/>
                      <a:r>
                        <a:rPr lang="en-CA" sz="1200" b="0" i="0" u="none" strike="noStrike">
                          <a:solidFill>
                            <a:srgbClr val="000000"/>
                          </a:solidFill>
                          <a:effectLst/>
                          <a:latin typeface="+mn-lt"/>
                        </a:rPr>
                        <a:t>10am-11am</a:t>
                      </a:r>
                    </a:p>
                  </a:txBody>
                  <a:tcPr marL="9525" marR="9525" marT="9525"/>
                </a:tc>
                <a:extLst>
                  <a:ext uri="{0D108BD9-81ED-4DB2-BD59-A6C34878D82A}">
                    <a16:rowId xmlns:a16="http://schemas.microsoft.com/office/drawing/2014/main" val="2080973353"/>
                  </a:ext>
                </a:extLst>
              </a:tr>
              <a:tr h="420003">
                <a:tc>
                  <a:txBody>
                    <a:bodyPr/>
                    <a:lstStyle/>
                    <a:p>
                      <a:pPr algn="l" fontAlgn="b"/>
                      <a:r>
                        <a:rPr lang="en-CA" sz="1200" b="0" i="0" u="none" strike="noStrike">
                          <a:solidFill>
                            <a:srgbClr val="000000"/>
                          </a:solidFill>
                          <a:effectLst/>
                          <a:latin typeface="+mn-lt"/>
                        </a:rPr>
                        <a:t>CS114-R(E)</a:t>
                      </a:r>
                    </a:p>
                  </a:txBody>
                  <a:tcPr marL="9525" marR="9525" marT="9525" anchor="b"/>
                </a:tc>
                <a:tc>
                  <a:txBody>
                    <a:bodyPr/>
                    <a:lstStyle/>
                    <a:p>
                      <a:pPr algn="l" fontAlgn="b"/>
                      <a:r>
                        <a:rPr lang="en-CA" sz="1200" b="0" i="0" u="none" strike="noStrike" err="1">
                          <a:solidFill>
                            <a:srgbClr val="000000"/>
                          </a:solidFill>
                          <a:effectLst/>
                          <a:latin typeface="+mn-lt"/>
                        </a:rPr>
                        <a:t>Binu</a:t>
                      </a:r>
                      <a:r>
                        <a:rPr lang="en-CA" sz="1200" b="0" i="0" u="none" strike="noStrike">
                          <a:solidFill>
                            <a:srgbClr val="000000"/>
                          </a:solidFill>
                          <a:effectLst/>
                          <a:latin typeface="+mn-lt"/>
                        </a:rPr>
                        <a:t> Mathai-</a:t>
                      </a:r>
                      <a:r>
                        <a:rPr lang="en-CA" sz="1200" b="0" i="0" u="none" strike="noStrike" err="1">
                          <a:solidFill>
                            <a:srgbClr val="000000"/>
                          </a:solidFill>
                          <a:effectLst/>
                          <a:latin typeface="+mn-lt"/>
                        </a:rPr>
                        <a:t>Sumif</a:t>
                      </a:r>
                      <a:r>
                        <a:rPr lang="en-CA" sz="1200" b="0" i="0" u="none" strike="noStrike">
                          <a:solidFill>
                            <a:srgbClr val="000000"/>
                          </a:solidFill>
                          <a:effectLst/>
                          <a:latin typeface="+mn-lt"/>
                        </a:rPr>
                        <a:t>, </a:t>
                      </a:r>
                      <a:r>
                        <a:rPr lang="en-CA" sz="1200" b="0" i="0" u="none" strike="noStrike" err="1">
                          <a:solidFill>
                            <a:srgbClr val="000000"/>
                          </a:solidFill>
                          <a:effectLst/>
                          <a:latin typeface="+mn-lt"/>
                        </a:rPr>
                        <a:t>sumifs</a:t>
                      </a:r>
                      <a:r>
                        <a:rPr lang="en-CA" sz="1200" b="0" i="0" u="none" strike="noStrike">
                          <a:solidFill>
                            <a:srgbClr val="000000"/>
                          </a:solidFill>
                          <a:effectLst/>
                          <a:latin typeface="+mn-lt"/>
                        </a:rPr>
                        <a:t>, </a:t>
                      </a:r>
                      <a:r>
                        <a:rPr lang="en-CA" sz="1200" b="0" i="0" u="none" strike="noStrike" err="1">
                          <a:solidFill>
                            <a:srgbClr val="000000"/>
                          </a:solidFill>
                          <a:effectLst/>
                          <a:latin typeface="+mn-lt"/>
                        </a:rPr>
                        <a:t>countif</a:t>
                      </a:r>
                      <a:r>
                        <a:rPr lang="en-CA" sz="1200" b="0" i="0" u="none" strike="noStrike">
                          <a:solidFill>
                            <a:srgbClr val="000000"/>
                          </a:solidFill>
                          <a:effectLst/>
                          <a:latin typeface="+mn-lt"/>
                        </a:rPr>
                        <a:t>, </a:t>
                      </a:r>
                      <a:r>
                        <a:rPr lang="en-CA" sz="1200" b="0" i="0" u="none" strike="noStrike" err="1">
                          <a:solidFill>
                            <a:srgbClr val="000000"/>
                          </a:solidFill>
                          <a:effectLst/>
                          <a:latin typeface="+mn-lt"/>
                        </a:rPr>
                        <a:t>averageif</a:t>
                      </a:r>
                      <a:r>
                        <a:rPr lang="en-CA" sz="1200" b="0" i="0" u="none" strike="noStrike">
                          <a:solidFill>
                            <a:srgbClr val="000000"/>
                          </a:solidFill>
                          <a:effectLst/>
                          <a:latin typeface="+mn-lt"/>
                        </a:rPr>
                        <a:t>, </a:t>
                      </a:r>
                      <a:r>
                        <a:rPr lang="en-CA" sz="1200" b="0" i="0" u="none" strike="noStrike" err="1">
                          <a:solidFill>
                            <a:srgbClr val="000000"/>
                          </a:solidFill>
                          <a:effectLst/>
                          <a:latin typeface="+mn-lt"/>
                        </a:rPr>
                        <a:t>maxif</a:t>
                      </a:r>
                      <a:r>
                        <a:rPr lang="en-CA" sz="1200" b="0" i="0" u="none" strike="noStrike">
                          <a:solidFill>
                            <a:srgbClr val="000000"/>
                          </a:solidFill>
                          <a:effectLst/>
                          <a:latin typeface="+mn-lt"/>
                        </a:rPr>
                        <a:t>, </a:t>
                      </a:r>
                      <a:r>
                        <a:rPr lang="en-CA" sz="1200" b="0" i="0" u="none" strike="noStrike" err="1">
                          <a:solidFill>
                            <a:srgbClr val="000000"/>
                          </a:solidFill>
                          <a:effectLst/>
                          <a:latin typeface="+mn-lt"/>
                        </a:rPr>
                        <a:t>sumproduct</a:t>
                      </a:r>
                      <a:r>
                        <a:rPr lang="en-CA" sz="1200" b="0" i="0" u="none" strike="noStrike">
                          <a:solidFill>
                            <a:srgbClr val="000000"/>
                          </a:solidFill>
                          <a:effectLst/>
                          <a:latin typeface="+mn-lt"/>
                        </a:rPr>
                        <a:t> in Excel</a:t>
                      </a:r>
                    </a:p>
                  </a:txBody>
                  <a:tcPr marL="9525" marR="9525" marT="9525" anchor="b"/>
                </a:tc>
                <a:tc>
                  <a:txBody>
                    <a:bodyPr/>
                    <a:lstStyle/>
                    <a:p>
                      <a:pPr algn="l" fontAlgn="ctr"/>
                      <a:r>
                        <a:rPr lang="en-CA" sz="1200" b="0" i="0" u="none" strike="noStrike">
                          <a:solidFill>
                            <a:srgbClr val="000000"/>
                          </a:solidFill>
                          <a:effectLst/>
                          <a:latin typeface="+mn-lt"/>
                        </a:rPr>
                        <a:t>Saturday, March 4, 2023</a:t>
                      </a:r>
                    </a:p>
                  </a:txBody>
                  <a:tcPr marL="9525" marR="9525" marT="9525" anchor="ctr"/>
                </a:tc>
                <a:tc>
                  <a:txBody>
                    <a:bodyPr/>
                    <a:lstStyle/>
                    <a:p>
                      <a:pPr algn="l" fontAlgn="t"/>
                      <a:r>
                        <a:rPr lang="en-CA" sz="1200" b="0" i="0" u="none" strike="noStrike">
                          <a:solidFill>
                            <a:srgbClr val="000000"/>
                          </a:solidFill>
                          <a:effectLst/>
                          <a:latin typeface="+mn-lt"/>
                        </a:rPr>
                        <a:t>10am-11am</a:t>
                      </a:r>
                    </a:p>
                  </a:txBody>
                  <a:tcPr marL="9525" marR="9525" marT="9525"/>
                </a:tc>
                <a:extLst>
                  <a:ext uri="{0D108BD9-81ED-4DB2-BD59-A6C34878D82A}">
                    <a16:rowId xmlns:a16="http://schemas.microsoft.com/office/drawing/2014/main" val="3187567991"/>
                  </a:ext>
                </a:extLst>
              </a:tr>
              <a:tr h="420003">
                <a:tc>
                  <a:txBody>
                    <a:bodyPr/>
                    <a:lstStyle/>
                    <a:p>
                      <a:pPr algn="l" fontAlgn="b"/>
                      <a:r>
                        <a:rPr lang="en-CA" sz="1200" b="0" i="0" u="none" strike="noStrike">
                          <a:solidFill>
                            <a:srgbClr val="000000"/>
                          </a:solidFill>
                          <a:effectLst/>
                          <a:latin typeface="+mn-lt"/>
                        </a:rPr>
                        <a:t>CS115-R(E)</a:t>
                      </a:r>
                    </a:p>
                  </a:txBody>
                  <a:tcPr marL="9525" marR="9525" marT="9525" anchor="b"/>
                </a:tc>
                <a:tc>
                  <a:txBody>
                    <a:bodyPr/>
                    <a:lstStyle/>
                    <a:p>
                      <a:pPr algn="l" fontAlgn="b"/>
                      <a:r>
                        <a:rPr lang="en-CA" sz="1200" b="0" i="0" u="none" strike="noStrike">
                          <a:solidFill>
                            <a:srgbClr val="000000"/>
                          </a:solidFill>
                          <a:effectLst/>
                          <a:latin typeface="+mn-lt"/>
                        </a:rPr>
                        <a:t>Binu Mathai-Slicers in Excel</a:t>
                      </a:r>
                    </a:p>
                  </a:txBody>
                  <a:tcPr marL="9525" marR="9525" marT="9525" anchor="b"/>
                </a:tc>
                <a:tc>
                  <a:txBody>
                    <a:bodyPr/>
                    <a:lstStyle/>
                    <a:p>
                      <a:pPr algn="l" fontAlgn="ctr"/>
                      <a:r>
                        <a:rPr lang="en-CA" sz="1200" b="0" i="0" u="none" strike="noStrike">
                          <a:solidFill>
                            <a:srgbClr val="000000"/>
                          </a:solidFill>
                          <a:effectLst/>
                          <a:latin typeface="+mn-lt"/>
                        </a:rPr>
                        <a:t>Saturday, March 18, 2023</a:t>
                      </a:r>
                    </a:p>
                  </a:txBody>
                  <a:tcPr marL="9525" marR="9525" marT="9525" anchor="ctr"/>
                </a:tc>
                <a:tc>
                  <a:txBody>
                    <a:bodyPr/>
                    <a:lstStyle/>
                    <a:p>
                      <a:pPr algn="l" fontAlgn="t"/>
                      <a:r>
                        <a:rPr lang="en-CA" sz="1200" b="0" i="0" u="none" strike="noStrike">
                          <a:solidFill>
                            <a:srgbClr val="000000"/>
                          </a:solidFill>
                          <a:effectLst/>
                          <a:latin typeface="+mn-lt"/>
                        </a:rPr>
                        <a:t>10am-11am</a:t>
                      </a:r>
                    </a:p>
                  </a:txBody>
                  <a:tcPr marL="9525" marR="9525" marT="9525"/>
                </a:tc>
                <a:extLst>
                  <a:ext uri="{0D108BD9-81ED-4DB2-BD59-A6C34878D82A}">
                    <a16:rowId xmlns:a16="http://schemas.microsoft.com/office/drawing/2014/main" val="3724605654"/>
                  </a:ext>
                </a:extLst>
              </a:tr>
              <a:tr h="420003">
                <a:tc>
                  <a:txBody>
                    <a:bodyPr/>
                    <a:lstStyle/>
                    <a:p>
                      <a:pPr algn="l" fontAlgn="b"/>
                      <a:r>
                        <a:rPr lang="en-CA" sz="1200" b="0" i="0" u="none" strike="noStrike">
                          <a:solidFill>
                            <a:srgbClr val="000000"/>
                          </a:solidFill>
                          <a:effectLst/>
                          <a:latin typeface="+mn-lt"/>
                        </a:rPr>
                        <a:t>CS116-R(CM)</a:t>
                      </a:r>
                    </a:p>
                  </a:txBody>
                  <a:tcPr marL="9525" marR="9525" marT="9525" anchor="b"/>
                </a:tc>
                <a:tc>
                  <a:txBody>
                    <a:bodyPr/>
                    <a:lstStyle/>
                    <a:p>
                      <a:pPr algn="l" fontAlgn="b"/>
                      <a:r>
                        <a:rPr lang="en-CA" sz="1200" b="0" i="0" u="none" strike="noStrike">
                          <a:solidFill>
                            <a:srgbClr val="000000"/>
                          </a:solidFill>
                          <a:effectLst/>
                          <a:latin typeface="+mn-lt"/>
                        </a:rPr>
                        <a:t>Binu Mathai-Tips on e-mail communnication in CM</a:t>
                      </a:r>
                    </a:p>
                  </a:txBody>
                  <a:tcPr marL="9525" marR="9525" marT="9525" anchor="b"/>
                </a:tc>
                <a:tc>
                  <a:txBody>
                    <a:bodyPr/>
                    <a:lstStyle/>
                    <a:p>
                      <a:pPr algn="l" fontAlgn="ctr"/>
                      <a:r>
                        <a:rPr lang="en-CA" sz="1200" b="0" i="0" u="none" strike="noStrike">
                          <a:solidFill>
                            <a:srgbClr val="000000"/>
                          </a:solidFill>
                          <a:effectLst/>
                          <a:latin typeface="+mn-lt"/>
                        </a:rPr>
                        <a:t>Saturday, March 25, 2023</a:t>
                      </a:r>
                    </a:p>
                  </a:txBody>
                  <a:tcPr marL="9525" marR="9525" marT="9525" anchor="ctr"/>
                </a:tc>
                <a:tc>
                  <a:txBody>
                    <a:bodyPr/>
                    <a:lstStyle/>
                    <a:p>
                      <a:pPr algn="l" fontAlgn="t"/>
                      <a:r>
                        <a:rPr lang="en-CA" sz="1200" b="0" i="0" u="none" strike="noStrike">
                          <a:solidFill>
                            <a:srgbClr val="000000"/>
                          </a:solidFill>
                          <a:effectLst/>
                          <a:latin typeface="+mn-lt"/>
                        </a:rPr>
                        <a:t>10am-11am</a:t>
                      </a:r>
                    </a:p>
                  </a:txBody>
                  <a:tcPr marL="9525" marR="9525" marT="9525"/>
                </a:tc>
                <a:extLst>
                  <a:ext uri="{0D108BD9-81ED-4DB2-BD59-A6C34878D82A}">
                    <a16:rowId xmlns:a16="http://schemas.microsoft.com/office/drawing/2014/main" val="46391122"/>
                  </a:ext>
                </a:extLst>
              </a:tr>
              <a:tr h="420003">
                <a:tc>
                  <a:txBody>
                    <a:bodyPr/>
                    <a:lstStyle/>
                    <a:p>
                      <a:pPr algn="l" fontAlgn="b"/>
                      <a:r>
                        <a:rPr lang="en-CA" sz="1200" b="0" i="0" u="none" strike="noStrike">
                          <a:solidFill>
                            <a:srgbClr val="000000"/>
                          </a:solidFill>
                          <a:effectLst/>
                          <a:latin typeface="+mn-lt"/>
                        </a:rPr>
                        <a:t>CS117-R(E)</a:t>
                      </a:r>
                    </a:p>
                  </a:txBody>
                  <a:tcPr marL="9525" marR="9525" marT="9525" anchor="b"/>
                </a:tc>
                <a:tc>
                  <a:txBody>
                    <a:bodyPr/>
                    <a:lstStyle/>
                    <a:p>
                      <a:pPr algn="l" fontAlgn="b"/>
                      <a:r>
                        <a:rPr lang="en-CA" sz="1200" b="0" i="0" u="none" strike="noStrike">
                          <a:solidFill>
                            <a:srgbClr val="000000"/>
                          </a:solidFill>
                          <a:effectLst/>
                          <a:latin typeface="+mn-lt"/>
                        </a:rPr>
                        <a:t>Binu Mathai-Creating a presentation to assess a strategic proposal in powerpoint</a:t>
                      </a:r>
                    </a:p>
                  </a:txBody>
                  <a:tcPr marL="9525" marR="9525" marT="9525" anchor="b"/>
                </a:tc>
                <a:tc>
                  <a:txBody>
                    <a:bodyPr/>
                    <a:lstStyle/>
                    <a:p>
                      <a:pPr algn="l" fontAlgn="ctr"/>
                      <a:r>
                        <a:rPr lang="en-CA" sz="1200" b="0" i="0" u="none" strike="noStrike">
                          <a:solidFill>
                            <a:srgbClr val="000000"/>
                          </a:solidFill>
                          <a:effectLst/>
                          <a:latin typeface="+mn-lt"/>
                        </a:rPr>
                        <a:t>Saturday, April 1, 2023</a:t>
                      </a:r>
                    </a:p>
                  </a:txBody>
                  <a:tcPr marL="9525" marR="9525" marT="9525" anchor="ctr"/>
                </a:tc>
                <a:tc>
                  <a:txBody>
                    <a:bodyPr/>
                    <a:lstStyle/>
                    <a:p>
                      <a:pPr algn="l" fontAlgn="t"/>
                      <a:r>
                        <a:rPr lang="en-CA" sz="1200" b="0" i="0" u="none" strike="noStrike">
                          <a:solidFill>
                            <a:srgbClr val="000000"/>
                          </a:solidFill>
                          <a:effectLst/>
                          <a:latin typeface="+mn-lt"/>
                        </a:rPr>
                        <a:t>10am-11am</a:t>
                      </a:r>
                    </a:p>
                  </a:txBody>
                  <a:tcPr marL="9525" marR="9525" marT="9525"/>
                </a:tc>
                <a:extLst>
                  <a:ext uri="{0D108BD9-81ED-4DB2-BD59-A6C34878D82A}">
                    <a16:rowId xmlns:a16="http://schemas.microsoft.com/office/drawing/2014/main" val="2857421400"/>
                  </a:ext>
                </a:extLst>
              </a:tr>
            </a:tbl>
          </a:graphicData>
        </a:graphic>
      </p:graphicFrame>
    </p:spTree>
    <p:extLst>
      <p:ext uri="{BB962C8B-B14F-4D97-AF65-F5344CB8AC3E}">
        <p14:creationId xmlns:p14="http://schemas.microsoft.com/office/powerpoint/2010/main" val="30634302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65CD016E-5031-49BE-9253-598979EEA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188642"/>
          </a:xfrm>
          <a:custGeom>
            <a:avLst/>
            <a:gdLst>
              <a:gd name="connsiteX0" fmla="*/ 0 w 12192000"/>
              <a:gd name="connsiteY0" fmla="*/ 0 h 1188642"/>
              <a:gd name="connsiteX1" fmla="*/ 12192000 w 12192000"/>
              <a:gd name="connsiteY1" fmla="*/ 0 h 1188642"/>
              <a:gd name="connsiteX2" fmla="*/ 12192000 w 12192000"/>
              <a:gd name="connsiteY2" fmla="*/ 839697 h 1188642"/>
              <a:gd name="connsiteX3" fmla="*/ 12113803 w 12192000"/>
              <a:gd name="connsiteY3" fmla="*/ 847980 h 1188642"/>
              <a:gd name="connsiteX4" fmla="*/ 6753597 w 12192000"/>
              <a:gd name="connsiteY4" fmla="*/ 1171537 h 1188642"/>
              <a:gd name="connsiteX5" fmla="*/ 400746 w 12192000"/>
              <a:gd name="connsiteY5" fmla="*/ 1000194 h 1188642"/>
              <a:gd name="connsiteX6" fmla="*/ 0 w 12192000"/>
              <a:gd name="connsiteY6" fmla="*/ 963218 h 118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188642">
                <a:moveTo>
                  <a:pt x="0" y="0"/>
                </a:moveTo>
                <a:lnTo>
                  <a:pt x="12192000" y="0"/>
                </a:lnTo>
                <a:lnTo>
                  <a:pt x="12192000" y="839697"/>
                </a:lnTo>
                <a:lnTo>
                  <a:pt x="12113803" y="847980"/>
                </a:lnTo>
                <a:cubicBezTo>
                  <a:pt x="10139508" y="1045929"/>
                  <a:pt x="8237152" y="1138932"/>
                  <a:pt x="6753597" y="1171537"/>
                </a:cubicBezTo>
                <a:cubicBezTo>
                  <a:pt x="4940363" y="1211386"/>
                  <a:pt x="2657278" y="1192056"/>
                  <a:pt x="400746" y="1000194"/>
                </a:cubicBezTo>
                <a:lnTo>
                  <a:pt x="0" y="963218"/>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id="{503631E2-1718-4F37-AF4F-56ED9E0F52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 name="Freeform 5">
              <a:extLst>
                <a:ext uri="{FF2B5EF4-FFF2-40B4-BE49-F238E27FC236}">
                  <a16:creationId xmlns:a16="http://schemas.microsoft.com/office/drawing/2014/main" id="{D6E43AAA-0A9C-4A11-B5E4-76598F43EC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6">
              <a:extLst>
                <a:ext uri="{FF2B5EF4-FFF2-40B4-BE49-F238E27FC236}">
                  <a16:creationId xmlns:a16="http://schemas.microsoft.com/office/drawing/2014/main" id="{0DAF0EFB-E124-47F9-A92D-5ACF35117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7">
              <a:extLst>
                <a:ext uri="{FF2B5EF4-FFF2-40B4-BE49-F238E27FC236}">
                  <a16:creationId xmlns:a16="http://schemas.microsoft.com/office/drawing/2014/main" id="{C37653B8-17BA-4001-BEE1-4E6991EABB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8">
              <a:extLst>
                <a:ext uri="{FF2B5EF4-FFF2-40B4-BE49-F238E27FC236}">
                  <a16:creationId xmlns:a16="http://schemas.microsoft.com/office/drawing/2014/main" id="{6467AAAF-9A62-48E9-A977-E1E1720168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2">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9">
              <a:extLst>
                <a:ext uri="{FF2B5EF4-FFF2-40B4-BE49-F238E27FC236}">
                  <a16:creationId xmlns:a16="http://schemas.microsoft.com/office/drawing/2014/main" id="{3FF402E9-42A2-4489-8A1C-33D431C82D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2">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0">
              <a:extLst>
                <a:ext uri="{FF2B5EF4-FFF2-40B4-BE49-F238E27FC236}">
                  <a16:creationId xmlns:a16="http://schemas.microsoft.com/office/drawing/2014/main" id="{746F500E-5E65-412F-9151-128D8A8A10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2">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 name="Freeform 11">
              <a:extLst>
                <a:ext uri="{FF2B5EF4-FFF2-40B4-BE49-F238E27FC236}">
                  <a16:creationId xmlns:a16="http://schemas.microsoft.com/office/drawing/2014/main" id="{2ED6AF5D-CDAA-4496-B382-BC011CD7D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2">
              <a:extLst>
                <a:ext uri="{FF2B5EF4-FFF2-40B4-BE49-F238E27FC236}">
                  <a16:creationId xmlns:a16="http://schemas.microsoft.com/office/drawing/2014/main" id="{B83CA955-24B2-49CA-AD12-346DC89C1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3">
              <a:extLst>
                <a:ext uri="{FF2B5EF4-FFF2-40B4-BE49-F238E27FC236}">
                  <a16:creationId xmlns:a16="http://schemas.microsoft.com/office/drawing/2014/main" id="{6A25F8E2-F649-499C-9F8E-63D9C7D6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4">
              <a:extLst>
                <a:ext uri="{FF2B5EF4-FFF2-40B4-BE49-F238E27FC236}">
                  <a16:creationId xmlns:a16="http://schemas.microsoft.com/office/drawing/2014/main" id="{F2C3541D-E273-4F5F-B0C9-58EB62CAD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5">
              <a:extLst>
                <a:ext uri="{FF2B5EF4-FFF2-40B4-BE49-F238E27FC236}">
                  <a16:creationId xmlns:a16="http://schemas.microsoft.com/office/drawing/2014/main" id="{5DAADE8A-1FC9-4E7A-A73D-E361E88A6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6">
              <a:extLst>
                <a:ext uri="{FF2B5EF4-FFF2-40B4-BE49-F238E27FC236}">
                  <a16:creationId xmlns:a16="http://schemas.microsoft.com/office/drawing/2014/main" id="{E080E18A-9973-41CF-A8C2-A23444BA5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7">
              <a:extLst>
                <a:ext uri="{FF2B5EF4-FFF2-40B4-BE49-F238E27FC236}">
                  <a16:creationId xmlns:a16="http://schemas.microsoft.com/office/drawing/2014/main" id="{9747E375-DB87-4737-971E-BE07BEF298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8">
              <a:extLst>
                <a:ext uri="{FF2B5EF4-FFF2-40B4-BE49-F238E27FC236}">
                  <a16:creationId xmlns:a16="http://schemas.microsoft.com/office/drawing/2014/main" id="{DDD91999-92A7-46A7-A2A4-E610DD63A7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9">
              <a:extLst>
                <a:ext uri="{FF2B5EF4-FFF2-40B4-BE49-F238E27FC236}">
                  <a16:creationId xmlns:a16="http://schemas.microsoft.com/office/drawing/2014/main" id="{DE59C638-9FC3-4C07-A488-7CC46DABB0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0">
              <a:extLst>
                <a:ext uri="{FF2B5EF4-FFF2-40B4-BE49-F238E27FC236}">
                  <a16:creationId xmlns:a16="http://schemas.microsoft.com/office/drawing/2014/main" id="{DDAD8E32-C8C2-4CB6-A1DD-57773D26B9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2">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8" name="Freeform 21">
              <a:extLst>
                <a:ext uri="{FF2B5EF4-FFF2-40B4-BE49-F238E27FC236}">
                  <a16:creationId xmlns:a16="http://schemas.microsoft.com/office/drawing/2014/main" id="{992C2CA5-FC63-4CD4-9E9D-E508AB0F3C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2">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9" name="Freeform 22">
              <a:extLst>
                <a:ext uri="{FF2B5EF4-FFF2-40B4-BE49-F238E27FC236}">
                  <a16:creationId xmlns:a16="http://schemas.microsoft.com/office/drawing/2014/main" id="{7BC83671-DBAB-4D1A-9130-A1C91C37C9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3">
              <a:extLst>
                <a:ext uri="{FF2B5EF4-FFF2-40B4-BE49-F238E27FC236}">
                  <a16:creationId xmlns:a16="http://schemas.microsoft.com/office/drawing/2014/main" id="{5A8C4915-0ECE-472C-88DC-CCA9C37ED0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4">
              <a:extLst>
                <a:ext uri="{FF2B5EF4-FFF2-40B4-BE49-F238E27FC236}">
                  <a16:creationId xmlns:a16="http://schemas.microsoft.com/office/drawing/2014/main" id="{1E7B8714-14C0-4959-A678-4FC94E822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5">
              <a:extLst>
                <a:ext uri="{FF2B5EF4-FFF2-40B4-BE49-F238E27FC236}">
                  <a16:creationId xmlns:a16="http://schemas.microsoft.com/office/drawing/2014/main" id="{9855E83E-3C8F-415E-B3AC-1BAC260DC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4" name="图片 4" descr="手机屏幕截图&#10;&#10;已自动生成说明">
            <a:extLst>
              <a:ext uri="{FF2B5EF4-FFF2-40B4-BE49-F238E27FC236}">
                <a16:creationId xmlns:a16="http://schemas.microsoft.com/office/drawing/2014/main" id="{DB5B6DA5-E713-4032-BE20-C64C04329BB9}"/>
              </a:ext>
            </a:extLst>
          </p:cNvPr>
          <p:cNvPicPr>
            <a:picLocks noGrp="1" noChangeAspect="1"/>
          </p:cNvPicPr>
          <p:nvPr>
            <p:ph idx="1"/>
          </p:nvPr>
        </p:nvPicPr>
        <p:blipFill>
          <a:blip r:embed="rId3"/>
          <a:stretch>
            <a:fillRect/>
          </a:stretch>
        </p:blipFill>
        <p:spPr>
          <a:xfrm>
            <a:off x="1353909" y="1499158"/>
            <a:ext cx="7702448" cy="3833118"/>
          </a:xfrm>
          <a:prstGeom prst="rect">
            <a:avLst/>
          </a:prstGeom>
        </p:spPr>
      </p:pic>
      <p:sp>
        <p:nvSpPr>
          <p:cNvPr id="5" name="文本框 4">
            <a:extLst>
              <a:ext uri="{FF2B5EF4-FFF2-40B4-BE49-F238E27FC236}">
                <a16:creationId xmlns:a16="http://schemas.microsoft.com/office/drawing/2014/main" id="{236B432B-56D6-42B2-8417-9BB8A06B1AE1}"/>
              </a:ext>
            </a:extLst>
          </p:cNvPr>
          <p:cNvSpPr txBox="1"/>
          <p:nvPr/>
        </p:nvSpPr>
        <p:spPr>
          <a:xfrm>
            <a:off x="981635" y="5463988"/>
            <a:ext cx="1138293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b="1">
                <a:solidFill>
                  <a:srgbClr val="141412"/>
                </a:solidFill>
                <a:latin typeface="Times"/>
                <a:ea typeface="宋体"/>
                <a:cs typeface="Times"/>
              </a:rPr>
              <a:t>How to apply?</a:t>
            </a:r>
          </a:p>
          <a:p>
            <a:r>
              <a:rPr lang="en-US" altLang="zh-CN">
                <a:solidFill>
                  <a:srgbClr val="141412"/>
                </a:solidFill>
                <a:latin typeface="Times"/>
                <a:ea typeface="宋体"/>
                <a:cs typeface="Times"/>
              </a:rPr>
              <a:t>Email your request to </a:t>
            </a:r>
            <a:r>
              <a:rPr lang="en-US" altLang="zh-CN">
                <a:solidFill>
                  <a:srgbClr val="E31837"/>
                </a:solidFill>
                <a:latin typeface="Times"/>
                <a:ea typeface="宋体"/>
                <a:cs typeface="Times"/>
                <a:hlinkClick r:id="rId4"/>
              </a:rPr>
              <a:t>miabenrl@yorku.ca</a:t>
            </a:r>
            <a:r>
              <a:rPr lang="en-US" altLang="zh-CN">
                <a:solidFill>
                  <a:srgbClr val="141412"/>
                </a:solidFill>
                <a:latin typeface="Times"/>
                <a:ea typeface="宋体"/>
                <a:cs typeface="Times"/>
              </a:rPr>
              <a:t> upon completion of the requisite hours</a:t>
            </a:r>
          </a:p>
          <a:p>
            <a:r>
              <a:rPr lang="en-US" altLang="zh-CN">
                <a:solidFill>
                  <a:srgbClr val="141412"/>
                </a:solidFill>
                <a:latin typeface="Times"/>
                <a:ea typeface="宋体"/>
                <a:cs typeface="Times"/>
              </a:rPr>
              <a:t>For more details, please refer to the MIAB website at </a:t>
            </a:r>
            <a:r>
              <a:rPr lang="en-US" altLang="zh-CN">
                <a:solidFill>
                  <a:srgbClr val="E31837"/>
                </a:solidFill>
                <a:latin typeface="Times"/>
                <a:ea typeface="宋体"/>
                <a:cs typeface="Times"/>
                <a:hlinkClick r:id="rId5"/>
              </a:rPr>
              <a:t>https://miab.info.yorku.ca/career-skills-sessions/</a:t>
            </a:r>
            <a:endParaRPr lang="en-US" altLang="zh-CN">
              <a:solidFill>
                <a:srgbClr val="E31837"/>
              </a:solidFill>
              <a:latin typeface="Times"/>
              <a:ea typeface="宋体"/>
              <a:cs typeface="Times"/>
            </a:endParaRPr>
          </a:p>
        </p:txBody>
      </p:sp>
    </p:spTree>
    <p:extLst>
      <p:ext uri="{BB962C8B-B14F-4D97-AF65-F5344CB8AC3E}">
        <p14:creationId xmlns:p14="http://schemas.microsoft.com/office/powerpoint/2010/main" val="1632294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11">
            <a:extLst>
              <a:ext uri="{FF2B5EF4-FFF2-40B4-BE49-F238E27FC236}">
                <a16:creationId xmlns:a16="http://schemas.microsoft.com/office/drawing/2014/main" id="{17C4610E-9C18-467B-BF10-BE6A974CC3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3" name="Freeform 5">
              <a:extLst>
                <a:ext uri="{FF2B5EF4-FFF2-40B4-BE49-F238E27FC236}">
                  <a16:creationId xmlns:a16="http://schemas.microsoft.com/office/drawing/2014/main" id="{296DF307-344E-4E9B-A7AA-8139E450D1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2" name="Freeform 6">
              <a:extLst>
                <a:ext uri="{FF2B5EF4-FFF2-40B4-BE49-F238E27FC236}">
                  <a16:creationId xmlns:a16="http://schemas.microsoft.com/office/drawing/2014/main" id="{E263CC2D-ACFB-4EB3-ADF9-CD82BC8422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7">
              <a:extLst>
                <a:ext uri="{FF2B5EF4-FFF2-40B4-BE49-F238E27FC236}">
                  <a16:creationId xmlns:a16="http://schemas.microsoft.com/office/drawing/2014/main" id="{C5366E2F-9BA0-485A-B1CA-A5E6E2E37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8">
              <a:extLst>
                <a:ext uri="{FF2B5EF4-FFF2-40B4-BE49-F238E27FC236}">
                  <a16:creationId xmlns:a16="http://schemas.microsoft.com/office/drawing/2014/main" id="{1803051E-7C26-4F53-8293-B4EAED4212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9">
              <a:extLst>
                <a:ext uri="{FF2B5EF4-FFF2-40B4-BE49-F238E27FC236}">
                  <a16:creationId xmlns:a16="http://schemas.microsoft.com/office/drawing/2014/main" id="{D10888CD-E496-4116-9C45-CF4F17ADE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0">
              <a:extLst>
                <a:ext uri="{FF2B5EF4-FFF2-40B4-BE49-F238E27FC236}">
                  <a16:creationId xmlns:a16="http://schemas.microsoft.com/office/drawing/2014/main" id="{0A42DA8F-DA3D-43E9-A184-E0F6C133A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1">
              <a:extLst>
                <a:ext uri="{FF2B5EF4-FFF2-40B4-BE49-F238E27FC236}">
                  <a16:creationId xmlns:a16="http://schemas.microsoft.com/office/drawing/2014/main" id="{473EAD31-7AA3-49B7-ADD6-C13FF0F14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2">
              <a:extLst>
                <a:ext uri="{FF2B5EF4-FFF2-40B4-BE49-F238E27FC236}">
                  <a16:creationId xmlns:a16="http://schemas.microsoft.com/office/drawing/2014/main" id="{2BBB7CDF-BA2E-451F-9201-CF2B6FEAE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3">
              <a:extLst>
                <a:ext uri="{FF2B5EF4-FFF2-40B4-BE49-F238E27FC236}">
                  <a16:creationId xmlns:a16="http://schemas.microsoft.com/office/drawing/2014/main" id="{84809EF2-CD0D-4BC3-ABC7-E7E312A1D7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2" name="Freeform 14">
              <a:extLst>
                <a:ext uri="{FF2B5EF4-FFF2-40B4-BE49-F238E27FC236}">
                  <a16:creationId xmlns:a16="http://schemas.microsoft.com/office/drawing/2014/main" id="{11D2D6C5-637B-4AFE-97F4-D4E48A613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3" name="Freeform 15">
              <a:extLst>
                <a:ext uri="{FF2B5EF4-FFF2-40B4-BE49-F238E27FC236}">
                  <a16:creationId xmlns:a16="http://schemas.microsoft.com/office/drawing/2014/main" id="{F841B2C5-57F5-4FE6-B4D4-EBB3F30881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4" name="Freeform 16">
              <a:extLst>
                <a:ext uri="{FF2B5EF4-FFF2-40B4-BE49-F238E27FC236}">
                  <a16:creationId xmlns:a16="http://schemas.microsoft.com/office/drawing/2014/main" id="{B4822A39-2A52-4B2C-9319-BEFC526DB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 name="Freeform 17">
              <a:extLst>
                <a:ext uri="{FF2B5EF4-FFF2-40B4-BE49-F238E27FC236}">
                  <a16:creationId xmlns:a16="http://schemas.microsoft.com/office/drawing/2014/main" id="{4E469692-E783-4950-8DEC-3A1FD3978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8">
              <a:extLst>
                <a:ext uri="{FF2B5EF4-FFF2-40B4-BE49-F238E27FC236}">
                  <a16:creationId xmlns:a16="http://schemas.microsoft.com/office/drawing/2014/main" id="{012909CD-3254-41E5-B8BB-0F2D7CE0D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9">
              <a:extLst>
                <a:ext uri="{FF2B5EF4-FFF2-40B4-BE49-F238E27FC236}">
                  <a16:creationId xmlns:a16="http://schemas.microsoft.com/office/drawing/2014/main" id="{93E7648E-861E-4503-AEDC-56C4EC507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0">
              <a:extLst>
                <a:ext uri="{FF2B5EF4-FFF2-40B4-BE49-F238E27FC236}">
                  <a16:creationId xmlns:a16="http://schemas.microsoft.com/office/drawing/2014/main" id="{F9C72257-EBD0-4D1C-A32C-D84644687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1">
              <a:extLst>
                <a:ext uri="{FF2B5EF4-FFF2-40B4-BE49-F238E27FC236}">
                  <a16:creationId xmlns:a16="http://schemas.microsoft.com/office/drawing/2014/main" id="{87BB2CBB-9C22-4E28-AB86-DC92AEE2D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2">
              <a:extLst>
                <a:ext uri="{FF2B5EF4-FFF2-40B4-BE49-F238E27FC236}">
                  <a16:creationId xmlns:a16="http://schemas.microsoft.com/office/drawing/2014/main" id="{F85B3053-8D9F-410A-80C2-7960DDEA6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1" name="Freeform 23">
              <a:extLst>
                <a:ext uri="{FF2B5EF4-FFF2-40B4-BE49-F238E27FC236}">
                  <a16:creationId xmlns:a16="http://schemas.microsoft.com/office/drawing/2014/main" id="{E8FF5DA7-6E72-41F1-A54C-EAF440A27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3" name="Group 32">
            <a:extLst>
              <a:ext uri="{FF2B5EF4-FFF2-40B4-BE49-F238E27FC236}">
                <a16:creationId xmlns:a16="http://schemas.microsoft.com/office/drawing/2014/main" id="{A899734C-500F-4274-9854-8BFA14A1D7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4" name="Rectangle 33">
              <a:extLst>
                <a:ext uri="{FF2B5EF4-FFF2-40B4-BE49-F238E27FC236}">
                  <a16:creationId xmlns:a16="http://schemas.microsoft.com/office/drawing/2014/main" id="{FF07BF51-2934-47AD-A415-7400882F14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34">
              <a:extLst>
                <a:ext uri="{FF2B5EF4-FFF2-40B4-BE49-F238E27FC236}">
                  <a16:creationId xmlns:a16="http://schemas.microsoft.com/office/drawing/2014/main" id="{DD6E3DF0-EDC0-458B-9C5B-911814F0A6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5D0824B1-47C9-4504-99FB-CB150519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74" name="Rectangle 37">
            <a:extLst>
              <a:ext uri="{FF2B5EF4-FFF2-40B4-BE49-F238E27FC236}">
                <a16:creationId xmlns:a16="http://schemas.microsoft.com/office/drawing/2014/main" id="{34DD805B-2A7B-4ADA-9C4D-E0C9F192DB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39">
            <a:extLst>
              <a:ext uri="{FF2B5EF4-FFF2-40B4-BE49-F238E27FC236}">
                <a16:creationId xmlns:a16="http://schemas.microsoft.com/office/drawing/2014/main" id="{C664A566-6D08-4E84-9708-4916A20016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41" name="Freeform 5">
              <a:extLst>
                <a:ext uri="{FF2B5EF4-FFF2-40B4-BE49-F238E27FC236}">
                  <a16:creationId xmlns:a16="http://schemas.microsoft.com/office/drawing/2014/main" id="{871B622B-6E58-4933-88EC-99F28705F7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6">
              <a:extLst>
                <a:ext uri="{FF2B5EF4-FFF2-40B4-BE49-F238E27FC236}">
                  <a16:creationId xmlns:a16="http://schemas.microsoft.com/office/drawing/2014/main" id="{EE9A4681-AC1B-4ABC-9A1C-C7E7F08A00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7">
              <a:extLst>
                <a:ext uri="{FF2B5EF4-FFF2-40B4-BE49-F238E27FC236}">
                  <a16:creationId xmlns:a16="http://schemas.microsoft.com/office/drawing/2014/main" id="{F1EEAF4B-DA1A-4CC9-9CE4-587A9E2E17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8">
              <a:extLst>
                <a:ext uri="{FF2B5EF4-FFF2-40B4-BE49-F238E27FC236}">
                  <a16:creationId xmlns:a16="http://schemas.microsoft.com/office/drawing/2014/main" id="{4591EF24-12A6-499B-8074-7E3DFBE6E3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9">
              <a:extLst>
                <a:ext uri="{FF2B5EF4-FFF2-40B4-BE49-F238E27FC236}">
                  <a16:creationId xmlns:a16="http://schemas.microsoft.com/office/drawing/2014/main" id="{66866784-2E4F-4C28-BE67-875B71B7C1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0">
              <a:extLst>
                <a:ext uri="{FF2B5EF4-FFF2-40B4-BE49-F238E27FC236}">
                  <a16:creationId xmlns:a16="http://schemas.microsoft.com/office/drawing/2014/main" id="{752279D8-59CC-4821-B591-79994164FF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1">
              <a:extLst>
                <a:ext uri="{FF2B5EF4-FFF2-40B4-BE49-F238E27FC236}">
                  <a16:creationId xmlns:a16="http://schemas.microsoft.com/office/drawing/2014/main" id="{FB4FBA9C-1D3E-4B35-8A79-25478153F5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2">
              <a:extLst>
                <a:ext uri="{FF2B5EF4-FFF2-40B4-BE49-F238E27FC236}">
                  <a16:creationId xmlns:a16="http://schemas.microsoft.com/office/drawing/2014/main" id="{9428A193-740A-43D2-B875-80CB90AD91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3">
              <a:extLst>
                <a:ext uri="{FF2B5EF4-FFF2-40B4-BE49-F238E27FC236}">
                  <a16:creationId xmlns:a16="http://schemas.microsoft.com/office/drawing/2014/main" id="{92B2EFF8-5790-427A-ABED-1680FD133D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4">
              <a:extLst>
                <a:ext uri="{FF2B5EF4-FFF2-40B4-BE49-F238E27FC236}">
                  <a16:creationId xmlns:a16="http://schemas.microsoft.com/office/drawing/2014/main" id="{782C5932-1596-43AA-BD7E-0F94FB8A96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5">
              <a:extLst>
                <a:ext uri="{FF2B5EF4-FFF2-40B4-BE49-F238E27FC236}">
                  <a16:creationId xmlns:a16="http://schemas.microsoft.com/office/drawing/2014/main" id="{EFC81310-1590-4DBE-BF0B-DADBCF9F88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6">
              <a:extLst>
                <a:ext uri="{FF2B5EF4-FFF2-40B4-BE49-F238E27FC236}">
                  <a16:creationId xmlns:a16="http://schemas.microsoft.com/office/drawing/2014/main" id="{968BA84E-DD0E-4FCD-8EDA-76DF8E09FB1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7">
              <a:extLst>
                <a:ext uri="{FF2B5EF4-FFF2-40B4-BE49-F238E27FC236}">
                  <a16:creationId xmlns:a16="http://schemas.microsoft.com/office/drawing/2014/main" id="{1D3D7541-A0D9-4993-B691-D2D5B8B3EF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8">
              <a:extLst>
                <a:ext uri="{FF2B5EF4-FFF2-40B4-BE49-F238E27FC236}">
                  <a16:creationId xmlns:a16="http://schemas.microsoft.com/office/drawing/2014/main" id="{9FB31D01-8168-4494-8C2F-727E555AAF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9">
              <a:extLst>
                <a:ext uri="{FF2B5EF4-FFF2-40B4-BE49-F238E27FC236}">
                  <a16:creationId xmlns:a16="http://schemas.microsoft.com/office/drawing/2014/main" id="{8C455EEB-FD40-414D-A542-FB35DEB73C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20">
              <a:extLst>
                <a:ext uri="{FF2B5EF4-FFF2-40B4-BE49-F238E27FC236}">
                  <a16:creationId xmlns:a16="http://schemas.microsoft.com/office/drawing/2014/main" id="{F08F1FC1-956F-4494-BAFD-D504E93070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21">
              <a:extLst>
                <a:ext uri="{FF2B5EF4-FFF2-40B4-BE49-F238E27FC236}">
                  <a16:creationId xmlns:a16="http://schemas.microsoft.com/office/drawing/2014/main" id="{BEEDE1AA-8DCD-43D3-BC15-5748403148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22">
              <a:extLst>
                <a:ext uri="{FF2B5EF4-FFF2-40B4-BE49-F238E27FC236}">
                  <a16:creationId xmlns:a16="http://schemas.microsoft.com/office/drawing/2014/main" id="{E36CDA69-ED79-4DCF-9761-0B6134FA63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23">
              <a:extLst>
                <a:ext uri="{FF2B5EF4-FFF2-40B4-BE49-F238E27FC236}">
                  <a16:creationId xmlns:a16="http://schemas.microsoft.com/office/drawing/2014/main" id="{5F812C02-CFCB-47F4-B493-7753519FCA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76" name="Group 60">
            <a:extLst>
              <a:ext uri="{FF2B5EF4-FFF2-40B4-BE49-F238E27FC236}">
                <a16:creationId xmlns:a16="http://schemas.microsoft.com/office/drawing/2014/main" id="{B83678BA-0A50-4D51-9E9E-08BB66F83C3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7084" y="1186483"/>
            <a:ext cx="3822597" cy="4477933"/>
            <a:chOff x="807084" y="1186483"/>
            <a:chExt cx="3822597" cy="4477933"/>
          </a:xfrm>
        </p:grpSpPr>
        <p:sp>
          <p:nvSpPr>
            <p:cNvPr id="62" name="Rectangle 61">
              <a:extLst>
                <a:ext uri="{FF2B5EF4-FFF2-40B4-BE49-F238E27FC236}">
                  <a16:creationId xmlns:a16="http://schemas.microsoft.com/office/drawing/2014/main" id="{F1A8F65D-5E8F-4CA5-9240-1357120F9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531" y="1186483"/>
              <a:ext cx="3821702"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Isosceles Triangle 39">
              <a:extLst>
                <a:ext uri="{FF2B5EF4-FFF2-40B4-BE49-F238E27FC236}">
                  <a16:creationId xmlns:a16="http://schemas.microsoft.com/office/drawing/2014/main" id="{2A4731E5-DE5F-4215-9525-99426B3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514766"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3478866D-C5E9-4968-BEF7-B1F030808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084" y="1991156"/>
              <a:ext cx="382259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标题 1">
            <a:extLst>
              <a:ext uri="{FF2B5EF4-FFF2-40B4-BE49-F238E27FC236}">
                <a16:creationId xmlns:a16="http://schemas.microsoft.com/office/drawing/2014/main" id="{8BC8D4AF-B009-4E3B-A0CB-624FD6413A09}"/>
              </a:ext>
            </a:extLst>
          </p:cNvPr>
          <p:cNvSpPr>
            <a:spLocks noGrp="1"/>
          </p:cNvSpPr>
          <p:nvPr>
            <p:ph type="title"/>
          </p:nvPr>
        </p:nvSpPr>
        <p:spPr>
          <a:xfrm>
            <a:off x="895415" y="2075504"/>
            <a:ext cx="3654569" cy="2042725"/>
          </a:xfrm>
        </p:spPr>
        <p:txBody>
          <a:bodyPr vert="horz" lIns="228600" tIns="228600" rIns="228600" bIns="0" rtlCol="0" anchor="b">
            <a:normAutofit/>
          </a:bodyPr>
          <a:lstStyle/>
          <a:p>
            <a:pPr>
              <a:lnSpc>
                <a:spcPct val="80000"/>
              </a:lnSpc>
            </a:pPr>
            <a:r>
              <a:rPr lang="en-US" altLang="zh-CN" sz="5400"/>
              <a:t>Book Club </a:t>
            </a:r>
          </a:p>
        </p:txBody>
      </p:sp>
      <p:sp>
        <p:nvSpPr>
          <p:cNvPr id="77" name="Rectangle 65">
            <a:extLst>
              <a:ext uri="{FF2B5EF4-FFF2-40B4-BE49-F238E27FC236}">
                <a16:creationId xmlns:a16="http://schemas.microsoft.com/office/drawing/2014/main" id="{9BF6EDB4-B4ED-4900-9E38-A7AE0EEEEA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0150" y="-6706"/>
            <a:ext cx="6751849" cy="687112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内容占位符 10">
            <a:extLst>
              <a:ext uri="{FF2B5EF4-FFF2-40B4-BE49-F238E27FC236}">
                <a16:creationId xmlns:a16="http://schemas.microsoft.com/office/drawing/2014/main" id="{F9E776BB-58DF-048F-E5DF-5CB247332753}"/>
              </a:ext>
            </a:extLst>
          </p:cNvPr>
          <p:cNvGraphicFramePr>
            <a:graphicFrameLocks noGrp="1"/>
          </p:cNvGraphicFramePr>
          <p:nvPr>
            <p:ph idx="1"/>
            <p:extLst>
              <p:ext uri="{D42A27DB-BD31-4B8C-83A1-F6EECF244321}">
                <p14:modId xmlns:p14="http://schemas.microsoft.com/office/powerpoint/2010/main" val="131947882"/>
              </p:ext>
            </p:extLst>
          </p:nvPr>
        </p:nvGraphicFramePr>
        <p:xfrm>
          <a:off x="5064221" y="1334366"/>
          <a:ext cx="7009888" cy="3209311"/>
        </p:xfrm>
        <a:graphic>
          <a:graphicData uri="http://schemas.openxmlformats.org/drawingml/2006/table">
            <a:tbl>
              <a:tblPr firstRow="1" bandRow="1">
                <a:tableStyleId>{5C22544A-7EE6-4342-B048-85BDC9FD1C3A}</a:tableStyleId>
              </a:tblPr>
              <a:tblGrid>
                <a:gridCol w="1096785">
                  <a:extLst>
                    <a:ext uri="{9D8B030D-6E8A-4147-A177-3AD203B41FA5}">
                      <a16:colId xmlns:a16="http://schemas.microsoft.com/office/drawing/2014/main" val="3254512738"/>
                    </a:ext>
                  </a:extLst>
                </a:gridCol>
                <a:gridCol w="3128223">
                  <a:extLst>
                    <a:ext uri="{9D8B030D-6E8A-4147-A177-3AD203B41FA5}">
                      <a16:colId xmlns:a16="http://schemas.microsoft.com/office/drawing/2014/main" val="966695025"/>
                    </a:ext>
                  </a:extLst>
                </a:gridCol>
                <a:gridCol w="2040974">
                  <a:extLst>
                    <a:ext uri="{9D8B030D-6E8A-4147-A177-3AD203B41FA5}">
                      <a16:colId xmlns:a16="http://schemas.microsoft.com/office/drawing/2014/main" val="580905559"/>
                    </a:ext>
                  </a:extLst>
                </a:gridCol>
                <a:gridCol w="743906">
                  <a:extLst>
                    <a:ext uri="{9D8B030D-6E8A-4147-A177-3AD203B41FA5}">
                      <a16:colId xmlns:a16="http://schemas.microsoft.com/office/drawing/2014/main" val="3098133028"/>
                    </a:ext>
                  </a:extLst>
                </a:gridCol>
              </a:tblGrid>
              <a:tr h="466112">
                <a:tc>
                  <a:txBody>
                    <a:bodyPr/>
                    <a:lstStyle/>
                    <a:p>
                      <a:pPr algn="ctr" fontAlgn="ctr"/>
                      <a:r>
                        <a:rPr lang="af-ZA" sz="1100">
                          <a:effectLst/>
                        </a:rPr>
                        <a:t>BC</a:t>
                      </a:r>
                      <a:endParaRPr lang="af-ZA" sz="1100">
                        <a:effectLst/>
                        <a:latin typeface="Calibri" panose="020F0502020204030204" pitchFamily="34" charset="0"/>
                      </a:endParaRPr>
                    </a:p>
                  </a:txBody>
                  <a:tcPr marL="9525" marR="9525" marT="9525" anchor="ctr"/>
                </a:tc>
                <a:tc>
                  <a:txBody>
                    <a:bodyPr/>
                    <a:lstStyle/>
                    <a:p>
                      <a:pPr algn="ctr" fontAlgn="ctr"/>
                      <a:r>
                        <a:rPr lang="af-ZA" sz="1100" err="1">
                          <a:effectLst/>
                        </a:rPr>
                        <a:t>Content</a:t>
                      </a:r>
                      <a:endParaRPr lang="af-ZA" sz="1100" err="1">
                        <a:effectLst/>
                        <a:latin typeface="Calibri" panose="020F0502020204030204" pitchFamily="34" charset="0"/>
                      </a:endParaRPr>
                    </a:p>
                  </a:txBody>
                  <a:tcPr marL="9525" marR="9525" marT="9525" anchor="ctr"/>
                </a:tc>
                <a:tc>
                  <a:txBody>
                    <a:bodyPr/>
                    <a:lstStyle/>
                    <a:p>
                      <a:pPr algn="ctr" fontAlgn="ctr"/>
                      <a:r>
                        <a:rPr lang="af-ZA" sz="1100" err="1">
                          <a:effectLst/>
                        </a:rPr>
                        <a:t>Date</a:t>
                      </a:r>
                      <a:endParaRPr lang="af-ZA" sz="1100" err="1">
                        <a:effectLst/>
                        <a:latin typeface="Calibri" panose="020F0502020204030204" pitchFamily="34" charset="0"/>
                      </a:endParaRPr>
                    </a:p>
                  </a:txBody>
                  <a:tcPr marL="9525" marR="9525" marT="9525" anchor="ctr"/>
                </a:tc>
                <a:tc>
                  <a:txBody>
                    <a:bodyPr/>
                    <a:lstStyle/>
                    <a:p>
                      <a:pPr algn="ctr" fontAlgn="ctr"/>
                      <a:r>
                        <a:rPr lang="af-ZA" sz="1100" err="1">
                          <a:effectLst/>
                        </a:rPr>
                        <a:t>Time</a:t>
                      </a:r>
                      <a:endParaRPr lang="af-ZA" sz="1100" err="1">
                        <a:effectLst/>
                        <a:latin typeface="Calibri" panose="020F0502020204030204" pitchFamily="34" charset="0"/>
                      </a:endParaRPr>
                    </a:p>
                  </a:txBody>
                  <a:tcPr marL="9525" marR="9525" marT="9525" anchor="ctr"/>
                </a:tc>
                <a:extLst>
                  <a:ext uri="{0D108BD9-81ED-4DB2-BD59-A6C34878D82A}">
                    <a16:rowId xmlns:a16="http://schemas.microsoft.com/office/drawing/2014/main" val="3535068294"/>
                  </a:ext>
                </a:extLst>
              </a:tr>
              <a:tr h="508000">
                <a:tc>
                  <a:txBody>
                    <a:bodyPr/>
                    <a:lstStyle/>
                    <a:p>
                      <a:pPr fontAlgn="ctr"/>
                      <a:r>
                        <a:rPr lang="af-ZA" sz="1100">
                          <a:effectLst/>
                        </a:rPr>
                        <a:t>BC14-R</a:t>
                      </a:r>
                      <a:endParaRPr lang="af-ZA" sz="1100">
                        <a:effectLst/>
                        <a:latin typeface="Calibri" panose="020F0502020204030204" pitchFamily="34" charset="0"/>
                      </a:endParaRPr>
                    </a:p>
                  </a:txBody>
                  <a:tcPr marL="9525" marR="9525" marT="9525" anchor="ctr"/>
                </a:tc>
                <a:tc>
                  <a:txBody>
                    <a:bodyPr/>
                    <a:lstStyle/>
                    <a:p>
                      <a:pPr fontAlgn="ctr"/>
                      <a:r>
                        <a:rPr lang="af-ZA" sz="1100" err="1">
                          <a:effectLst/>
                        </a:rPr>
                        <a:t>The</a:t>
                      </a:r>
                      <a:r>
                        <a:rPr lang="af-ZA" sz="1100">
                          <a:effectLst/>
                        </a:rPr>
                        <a:t> Power of </a:t>
                      </a:r>
                      <a:r>
                        <a:rPr lang="af-ZA" sz="1100" err="1">
                          <a:effectLst/>
                        </a:rPr>
                        <a:t>Crisis</a:t>
                      </a:r>
                      <a:r>
                        <a:rPr lang="af-ZA" sz="1100">
                          <a:effectLst/>
                        </a:rPr>
                        <a:t> by Ian </a:t>
                      </a:r>
                      <a:r>
                        <a:rPr lang="af-ZA" sz="1100" err="1">
                          <a:effectLst/>
                        </a:rPr>
                        <a:t>Bremmer</a:t>
                      </a:r>
                      <a:r>
                        <a:rPr lang="af-ZA" sz="1100">
                          <a:effectLst/>
                        </a:rPr>
                        <a:t> </a:t>
                      </a:r>
                      <a:endParaRPr lang="af-ZA" sz="1100">
                        <a:effectLst/>
                        <a:latin typeface="Times New Roman" panose="02020603050405020304" pitchFamily="18" charset="0"/>
                      </a:endParaRPr>
                    </a:p>
                  </a:txBody>
                  <a:tcPr marL="9525" marR="9525" marT="9525" anchor="ctr"/>
                </a:tc>
                <a:tc>
                  <a:txBody>
                    <a:bodyPr/>
                    <a:lstStyle/>
                    <a:p>
                      <a:pPr fontAlgn="ctr"/>
                      <a:r>
                        <a:rPr lang="af-ZA" sz="1100" err="1">
                          <a:effectLst/>
                        </a:rPr>
                        <a:t>Tuesday</a:t>
                      </a:r>
                      <a:r>
                        <a:rPr lang="af-ZA" sz="1100">
                          <a:effectLst/>
                        </a:rPr>
                        <a:t>, </a:t>
                      </a:r>
                      <a:r>
                        <a:rPr lang="af-ZA" sz="1100" err="1">
                          <a:effectLst/>
                        </a:rPr>
                        <a:t>January</a:t>
                      </a:r>
                      <a:r>
                        <a:rPr lang="af-ZA" sz="1100">
                          <a:effectLst/>
                        </a:rPr>
                        <a:t> 24, 2023</a:t>
                      </a:r>
                      <a:endParaRPr lang="af-ZA" sz="1100">
                        <a:effectLst/>
                        <a:latin typeface="Times New Roman" panose="02020603050405020304" pitchFamily="18" charset="0"/>
                      </a:endParaRPr>
                    </a:p>
                  </a:txBody>
                  <a:tcPr marL="9525" marR="9525" marT="9525" anchor="ctr"/>
                </a:tc>
                <a:tc>
                  <a:txBody>
                    <a:bodyPr/>
                    <a:lstStyle/>
                    <a:p>
                      <a:pPr fontAlgn="ctr"/>
                      <a:r>
                        <a:rPr lang="af-ZA" sz="1100">
                          <a:effectLst/>
                        </a:rPr>
                        <a:t>7pm-9pm</a:t>
                      </a:r>
                      <a:endParaRPr lang="af-ZA" sz="1100">
                        <a:effectLst/>
                        <a:latin typeface="Calibri" panose="020F0502020204030204" pitchFamily="34" charset="0"/>
                      </a:endParaRPr>
                    </a:p>
                  </a:txBody>
                  <a:tcPr marL="9525" marR="9525" marT="9525" anchor="ctr"/>
                </a:tc>
                <a:extLst>
                  <a:ext uri="{0D108BD9-81ED-4DB2-BD59-A6C34878D82A}">
                    <a16:rowId xmlns:a16="http://schemas.microsoft.com/office/drawing/2014/main" val="89102989"/>
                  </a:ext>
                </a:extLst>
              </a:tr>
              <a:tr h="541866">
                <a:tc>
                  <a:txBody>
                    <a:bodyPr/>
                    <a:lstStyle/>
                    <a:p>
                      <a:pPr fontAlgn="ctr"/>
                      <a:r>
                        <a:rPr lang="af-ZA" sz="1100">
                          <a:effectLst/>
                        </a:rPr>
                        <a:t>BC15-IP</a:t>
                      </a:r>
                      <a:endParaRPr lang="af-ZA" sz="1100">
                        <a:effectLst/>
                        <a:latin typeface="Calibri" panose="020F0502020204030204" pitchFamily="34" charset="0"/>
                      </a:endParaRPr>
                    </a:p>
                  </a:txBody>
                  <a:tcPr marL="9525" marR="9525" marT="9525" anchor="ctr"/>
                </a:tc>
                <a:tc>
                  <a:txBody>
                    <a:bodyPr/>
                    <a:lstStyle/>
                    <a:p>
                      <a:pPr fontAlgn="ctr"/>
                      <a:r>
                        <a:rPr lang="af-ZA" sz="1100" err="1">
                          <a:effectLst/>
                        </a:rPr>
                        <a:t>Making</a:t>
                      </a:r>
                      <a:r>
                        <a:rPr lang="af-ZA" sz="1100">
                          <a:effectLst/>
                        </a:rPr>
                        <a:t> </a:t>
                      </a:r>
                      <a:r>
                        <a:rPr lang="af-ZA" sz="1100" err="1">
                          <a:effectLst/>
                        </a:rPr>
                        <a:t>Numbers</a:t>
                      </a:r>
                      <a:r>
                        <a:rPr lang="af-ZA" sz="1100">
                          <a:effectLst/>
                        </a:rPr>
                        <a:t> </a:t>
                      </a:r>
                      <a:r>
                        <a:rPr lang="af-ZA" sz="1100" err="1">
                          <a:effectLst/>
                        </a:rPr>
                        <a:t>Count</a:t>
                      </a:r>
                      <a:r>
                        <a:rPr lang="af-ZA" sz="1100">
                          <a:effectLst/>
                        </a:rPr>
                        <a:t> by </a:t>
                      </a:r>
                      <a:r>
                        <a:rPr lang="af-ZA" sz="1100" err="1">
                          <a:effectLst/>
                        </a:rPr>
                        <a:t>Chip</a:t>
                      </a:r>
                      <a:r>
                        <a:rPr lang="af-ZA" sz="1100">
                          <a:effectLst/>
                        </a:rPr>
                        <a:t> Heath </a:t>
                      </a:r>
                      <a:r>
                        <a:rPr lang="af-ZA" sz="1100" err="1">
                          <a:effectLst/>
                        </a:rPr>
                        <a:t>and</a:t>
                      </a:r>
                      <a:r>
                        <a:rPr lang="af-ZA" sz="1100">
                          <a:effectLst/>
                        </a:rPr>
                        <a:t> Karla Starr</a:t>
                      </a:r>
                      <a:endParaRPr lang="af-ZA" sz="1100">
                        <a:effectLst/>
                        <a:latin typeface="Times New Roman" panose="02020603050405020304" pitchFamily="18" charset="0"/>
                      </a:endParaRPr>
                    </a:p>
                  </a:txBody>
                  <a:tcPr marL="9525" marR="9525" marT="9525" anchor="ctr"/>
                </a:tc>
                <a:tc>
                  <a:txBody>
                    <a:bodyPr/>
                    <a:lstStyle/>
                    <a:p>
                      <a:pPr fontAlgn="ctr"/>
                      <a:r>
                        <a:rPr lang="af-ZA" sz="1100" err="1">
                          <a:effectLst/>
                        </a:rPr>
                        <a:t>Tuesday</a:t>
                      </a:r>
                      <a:r>
                        <a:rPr lang="af-ZA" sz="1100">
                          <a:effectLst/>
                        </a:rPr>
                        <a:t>, March 7, 2023</a:t>
                      </a:r>
                      <a:endParaRPr lang="af-ZA" sz="1100">
                        <a:effectLst/>
                        <a:latin typeface="Times New Roman" panose="02020603050405020304" pitchFamily="18" charset="0"/>
                      </a:endParaRPr>
                    </a:p>
                  </a:txBody>
                  <a:tcPr marL="9525" marR="9525" marT="9525" anchor="ctr"/>
                </a:tc>
                <a:tc>
                  <a:txBody>
                    <a:bodyPr/>
                    <a:lstStyle/>
                    <a:p>
                      <a:pPr lvl="0">
                        <a:buNone/>
                      </a:pPr>
                      <a:r>
                        <a:rPr lang="af-ZA" sz="1100" b="0" i="0" u="none" strike="noStrike" noProof="0">
                          <a:solidFill>
                            <a:srgbClr val="000000"/>
                          </a:solidFill>
                          <a:effectLst/>
                          <a:latin typeface="Rockwell"/>
                        </a:rPr>
                        <a:t>5:30pm-7:30pm</a:t>
                      </a:r>
                      <a:endParaRPr lang="zh-CN" altLang="en-US"/>
                    </a:p>
                  </a:txBody>
                  <a:tcPr marL="9525" marR="9525" marT="9525" anchor="ctr"/>
                </a:tc>
                <a:extLst>
                  <a:ext uri="{0D108BD9-81ED-4DB2-BD59-A6C34878D82A}">
                    <a16:rowId xmlns:a16="http://schemas.microsoft.com/office/drawing/2014/main" val="2074345719"/>
                  </a:ext>
                </a:extLst>
              </a:tr>
              <a:tr h="558800">
                <a:tc>
                  <a:txBody>
                    <a:bodyPr/>
                    <a:lstStyle/>
                    <a:p>
                      <a:pPr fontAlgn="ctr"/>
                      <a:r>
                        <a:rPr lang="af-ZA" sz="1100">
                          <a:effectLst/>
                        </a:rPr>
                        <a:t>BC16-R</a:t>
                      </a:r>
                      <a:endParaRPr lang="af-ZA" sz="1100">
                        <a:effectLst/>
                        <a:latin typeface="Calibri" panose="020F0502020204030204" pitchFamily="34" charset="0"/>
                      </a:endParaRPr>
                    </a:p>
                  </a:txBody>
                  <a:tcPr marL="9525" marR="9525" marT="9525" anchor="ctr"/>
                </a:tc>
                <a:tc>
                  <a:txBody>
                    <a:bodyPr/>
                    <a:lstStyle/>
                    <a:p>
                      <a:pPr fontAlgn="ctr"/>
                      <a:r>
                        <a:rPr lang="af-ZA" sz="1100" err="1">
                          <a:effectLst/>
                        </a:rPr>
                        <a:t>The</a:t>
                      </a:r>
                      <a:r>
                        <a:rPr lang="af-ZA" sz="1100">
                          <a:effectLst/>
                        </a:rPr>
                        <a:t> Power of </a:t>
                      </a:r>
                      <a:r>
                        <a:rPr lang="af-ZA" sz="1100" err="1">
                          <a:effectLst/>
                        </a:rPr>
                        <a:t>Knowing</a:t>
                      </a:r>
                      <a:r>
                        <a:rPr lang="af-ZA" sz="1100">
                          <a:effectLst/>
                        </a:rPr>
                        <a:t> </a:t>
                      </a:r>
                      <a:r>
                        <a:rPr lang="af-ZA" sz="1100" err="1">
                          <a:effectLst/>
                        </a:rPr>
                        <a:t>When</a:t>
                      </a:r>
                      <a:r>
                        <a:rPr lang="af-ZA" sz="1100">
                          <a:effectLst/>
                        </a:rPr>
                        <a:t> </a:t>
                      </a:r>
                      <a:r>
                        <a:rPr lang="af-ZA" sz="1100" err="1">
                          <a:effectLst/>
                        </a:rPr>
                        <a:t>to</a:t>
                      </a:r>
                      <a:r>
                        <a:rPr lang="af-ZA" sz="1100">
                          <a:effectLst/>
                        </a:rPr>
                        <a:t> </a:t>
                      </a:r>
                      <a:r>
                        <a:rPr lang="af-ZA" sz="1100" err="1">
                          <a:effectLst/>
                        </a:rPr>
                        <a:t>Walk</a:t>
                      </a:r>
                      <a:r>
                        <a:rPr lang="af-ZA" sz="1100">
                          <a:effectLst/>
                        </a:rPr>
                        <a:t> </a:t>
                      </a:r>
                      <a:r>
                        <a:rPr lang="af-ZA" sz="1100" err="1">
                          <a:effectLst/>
                        </a:rPr>
                        <a:t>Away</a:t>
                      </a:r>
                      <a:r>
                        <a:rPr lang="af-ZA" sz="1100">
                          <a:effectLst/>
                        </a:rPr>
                        <a:t> by Annie Duke</a:t>
                      </a:r>
                      <a:endParaRPr lang="af-ZA" sz="1100">
                        <a:effectLst/>
                        <a:latin typeface="Times New Roman" panose="02020603050405020304" pitchFamily="18" charset="0"/>
                      </a:endParaRPr>
                    </a:p>
                  </a:txBody>
                  <a:tcPr marL="9525" marR="9525" marT="9525" anchor="ctr"/>
                </a:tc>
                <a:tc>
                  <a:txBody>
                    <a:bodyPr/>
                    <a:lstStyle/>
                    <a:p>
                      <a:pPr fontAlgn="ctr"/>
                      <a:r>
                        <a:rPr lang="af-ZA" sz="1100" err="1">
                          <a:effectLst/>
                        </a:rPr>
                        <a:t>Tuesday</a:t>
                      </a:r>
                      <a:r>
                        <a:rPr lang="af-ZA" sz="1100">
                          <a:effectLst/>
                        </a:rPr>
                        <a:t>, April 11, 2023</a:t>
                      </a:r>
                      <a:endParaRPr lang="af-ZA" sz="1100">
                        <a:effectLst/>
                        <a:latin typeface="Times New Roman" panose="02020603050405020304" pitchFamily="18" charset="0"/>
                      </a:endParaRPr>
                    </a:p>
                  </a:txBody>
                  <a:tcPr marL="9525" marR="9525" marT="9525" anchor="ctr"/>
                </a:tc>
                <a:tc>
                  <a:txBody>
                    <a:bodyPr/>
                    <a:lstStyle/>
                    <a:p>
                      <a:pPr lvl="0">
                        <a:buNone/>
                      </a:pPr>
                      <a:r>
                        <a:rPr lang="af-ZA" sz="1100" b="0" i="0" u="none" strike="noStrike" noProof="0">
                          <a:solidFill>
                            <a:srgbClr val="000000"/>
                          </a:solidFill>
                          <a:effectLst/>
                          <a:latin typeface="Rockwell"/>
                        </a:rPr>
                        <a:t>5:30pm-8pm</a:t>
                      </a:r>
                      <a:endParaRPr lang="zh-CN" altLang="en-US"/>
                    </a:p>
                  </a:txBody>
                  <a:tcPr marL="9525" marR="9525" marT="9525" anchor="ctr"/>
                </a:tc>
                <a:extLst>
                  <a:ext uri="{0D108BD9-81ED-4DB2-BD59-A6C34878D82A}">
                    <a16:rowId xmlns:a16="http://schemas.microsoft.com/office/drawing/2014/main" val="1302682296"/>
                  </a:ext>
                </a:extLst>
              </a:tr>
              <a:tr h="575733">
                <a:tc>
                  <a:txBody>
                    <a:bodyPr/>
                    <a:lstStyle/>
                    <a:p>
                      <a:pPr fontAlgn="ctr"/>
                      <a:r>
                        <a:rPr lang="af-ZA" sz="1100">
                          <a:effectLst/>
                        </a:rPr>
                        <a:t>BC17-IP</a:t>
                      </a:r>
                      <a:endParaRPr lang="af-ZA" sz="1100">
                        <a:effectLst/>
                        <a:latin typeface="Calibri" panose="020F0502020204030204" pitchFamily="34" charset="0"/>
                      </a:endParaRPr>
                    </a:p>
                  </a:txBody>
                  <a:tcPr marL="9525" marR="9525" marT="9525" anchor="ctr"/>
                </a:tc>
                <a:tc>
                  <a:txBody>
                    <a:bodyPr/>
                    <a:lstStyle/>
                    <a:p>
                      <a:pPr fontAlgn="ctr"/>
                      <a:r>
                        <a:rPr lang="af-ZA" sz="1100" err="1">
                          <a:effectLst/>
                        </a:rPr>
                        <a:t>The</a:t>
                      </a:r>
                      <a:r>
                        <a:rPr lang="af-ZA" sz="1100">
                          <a:effectLst/>
                        </a:rPr>
                        <a:t> Power of </a:t>
                      </a:r>
                      <a:r>
                        <a:rPr lang="af-ZA" sz="1100" err="1">
                          <a:effectLst/>
                        </a:rPr>
                        <a:t>Geography</a:t>
                      </a:r>
                      <a:r>
                        <a:rPr lang="af-ZA" sz="1100">
                          <a:effectLst/>
                        </a:rPr>
                        <a:t>: Ten </a:t>
                      </a:r>
                      <a:r>
                        <a:rPr lang="af-ZA" sz="1100" err="1">
                          <a:effectLst/>
                        </a:rPr>
                        <a:t>Maps</a:t>
                      </a:r>
                      <a:r>
                        <a:rPr lang="af-ZA" sz="1100">
                          <a:effectLst/>
                        </a:rPr>
                        <a:t> </a:t>
                      </a:r>
                      <a:r>
                        <a:rPr lang="af-ZA" sz="1100" err="1">
                          <a:effectLst/>
                        </a:rPr>
                        <a:t>that</a:t>
                      </a:r>
                      <a:r>
                        <a:rPr lang="af-ZA" sz="1100">
                          <a:effectLst/>
                        </a:rPr>
                        <a:t> </a:t>
                      </a:r>
                      <a:r>
                        <a:rPr lang="af-ZA" sz="1100" err="1">
                          <a:effectLst/>
                        </a:rPr>
                        <a:t>Reveal</a:t>
                      </a:r>
                      <a:r>
                        <a:rPr lang="af-ZA" sz="1100">
                          <a:effectLst/>
                        </a:rPr>
                        <a:t> </a:t>
                      </a:r>
                      <a:r>
                        <a:rPr lang="af-ZA" sz="1100" err="1">
                          <a:effectLst/>
                        </a:rPr>
                        <a:t>the</a:t>
                      </a:r>
                      <a:r>
                        <a:rPr lang="af-ZA" sz="1100">
                          <a:effectLst/>
                        </a:rPr>
                        <a:t> </a:t>
                      </a:r>
                      <a:r>
                        <a:rPr lang="af-ZA" sz="1100" err="1">
                          <a:effectLst/>
                        </a:rPr>
                        <a:t>Future</a:t>
                      </a:r>
                      <a:r>
                        <a:rPr lang="af-ZA" sz="1100">
                          <a:effectLst/>
                        </a:rPr>
                        <a:t> of </a:t>
                      </a:r>
                      <a:r>
                        <a:rPr lang="af-ZA" sz="1100" err="1">
                          <a:effectLst/>
                        </a:rPr>
                        <a:t>Our</a:t>
                      </a:r>
                      <a:r>
                        <a:rPr lang="af-ZA" sz="1100">
                          <a:effectLst/>
                        </a:rPr>
                        <a:t> </a:t>
                      </a:r>
                      <a:r>
                        <a:rPr lang="af-ZA" sz="1100" err="1">
                          <a:effectLst/>
                        </a:rPr>
                        <a:t>World</a:t>
                      </a:r>
                      <a:r>
                        <a:rPr lang="af-ZA" sz="1100">
                          <a:effectLst/>
                        </a:rPr>
                        <a:t> by Tim Marshall</a:t>
                      </a:r>
                      <a:endParaRPr lang="af-ZA" sz="1100">
                        <a:effectLst/>
                        <a:latin typeface="Times New Roman" panose="02020603050405020304" pitchFamily="18" charset="0"/>
                      </a:endParaRPr>
                    </a:p>
                  </a:txBody>
                  <a:tcPr marL="9525" marR="9525" marT="9525" anchor="ctr"/>
                </a:tc>
                <a:tc>
                  <a:txBody>
                    <a:bodyPr/>
                    <a:lstStyle/>
                    <a:p>
                      <a:pPr fontAlgn="ctr"/>
                      <a:r>
                        <a:rPr lang="af-ZA" sz="1100" err="1">
                          <a:effectLst/>
                        </a:rPr>
                        <a:t>Tuesday</a:t>
                      </a:r>
                      <a:r>
                        <a:rPr lang="af-ZA" sz="1100">
                          <a:effectLst/>
                        </a:rPr>
                        <a:t>, May 23, 2023</a:t>
                      </a:r>
                      <a:endParaRPr lang="af-ZA" sz="1100">
                        <a:effectLst/>
                        <a:latin typeface="Times New Roman" panose="02020603050405020304" pitchFamily="18" charset="0"/>
                      </a:endParaRPr>
                    </a:p>
                  </a:txBody>
                  <a:tcPr marL="9525" marR="9525" marT="9525" anchor="ctr"/>
                </a:tc>
                <a:tc>
                  <a:txBody>
                    <a:bodyPr/>
                    <a:lstStyle/>
                    <a:p>
                      <a:pPr fontAlgn="ctr"/>
                      <a:r>
                        <a:rPr lang="af-ZA" sz="1100">
                          <a:effectLst/>
                        </a:rPr>
                        <a:t>5:30pm-8pm</a:t>
                      </a:r>
                      <a:endParaRPr lang="af-ZA" sz="1100">
                        <a:effectLst/>
                        <a:latin typeface="Calibri" panose="020F0502020204030204" pitchFamily="34" charset="0"/>
                      </a:endParaRPr>
                    </a:p>
                  </a:txBody>
                  <a:tcPr marL="9525" marR="9525" marT="9525" anchor="ctr"/>
                </a:tc>
                <a:extLst>
                  <a:ext uri="{0D108BD9-81ED-4DB2-BD59-A6C34878D82A}">
                    <a16:rowId xmlns:a16="http://schemas.microsoft.com/office/drawing/2014/main" val="2556852168"/>
                  </a:ext>
                </a:extLst>
              </a:tr>
              <a:tr h="558800">
                <a:tc>
                  <a:txBody>
                    <a:bodyPr/>
                    <a:lstStyle/>
                    <a:p>
                      <a:pPr fontAlgn="ctr"/>
                      <a:r>
                        <a:rPr lang="af-ZA" sz="1100">
                          <a:effectLst/>
                        </a:rPr>
                        <a:t>BC18-IP</a:t>
                      </a:r>
                      <a:endParaRPr lang="af-ZA" sz="1100">
                        <a:effectLst/>
                        <a:latin typeface="Calibri" panose="020F0502020204030204" pitchFamily="34" charset="0"/>
                      </a:endParaRPr>
                    </a:p>
                  </a:txBody>
                  <a:tcPr marL="9525" marR="9525" marT="9525" anchor="ctr"/>
                </a:tc>
                <a:tc>
                  <a:txBody>
                    <a:bodyPr/>
                    <a:lstStyle/>
                    <a:p>
                      <a:pPr fontAlgn="ctr"/>
                      <a:r>
                        <a:rPr lang="af-ZA" sz="1100" err="1">
                          <a:effectLst/>
                        </a:rPr>
                        <a:t>Dead</a:t>
                      </a:r>
                      <a:r>
                        <a:rPr lang="af-ZA" sz="1100">
                          <a:effectLst/>
                        </a:rPr>
                        <a:t> in </a:t>
                      </a:r>
                      <a:r>
                        <a:rPr lang="af-ZA" sz="1100" err="1">
                          <a:effectLst/>
                        </a:rPr>
                        <a:t>the</a:t>
                      </a:r>
                      <a:r>
                        <a:rPr lang="af-ZA" sz="1100">
                          <a:effectLst/>
                        </a:rPr>
                        <a:t> Water:  </a:t>
                      </a:r>
                      <a:r>
                        <a:rPr lang="af-ZA" sz="1100" err="1">
                          <a:effectLst/>
                        </a:rPr>
                        <a:t>Murder</a:t>
                      </a:r>
                      <a:r>
                        <a:rPr lang="af-ZA" sz="1100">
                          <a:effectLst/>
                        </a:rPr>
                        <a:t> </a:t>
                      </a:r>
                      <a:r>
                        <a:rPr lang="af-ZA" sz="1100" err="1">
                          <a:effectLst/>
                        </a:rPr>
                        <a:t>and</a:t>
                      </a:r>
                      <a:r>
                        <a:rPr lang="af-ZA" sz="1100">
                          <a:effectLst/>
                        </a:rPr>
                        <a:t> </a:t>
                      </a:r>
                      <a:r>
                        <a:rPr lang="af-ZA" sz="1100" err="1">
                          <a:effectLst/>
                        </a:rPr>
                        <a:t>Fraud</a:t>
                      </a:r>
                      <a:r>
                        <a:rPr lang="af-ZA" sz="1100">
                          <a:effectLst/>
                        </a:rPr>
                        <a:t> in </a:t>
                      </a:r>
                      <a:r>
                        <a:rPr lang="af-ZA" sz="1100" err="1">
                          <a:effectLst/>
                        </a:rPr>
                        <a:t>the</a:t>
                      </a:r>
                      <a:r>
                        <a:rPr lang="af-ZA" sz="1100">
                          <a:effectLst/>
                        </a:rPr>
                        <a:t> </a:t>
                      </a:r>
                      <a:r>
                        <a:rPr lang="af-ZA" sz="1100" err="1">
                          <a:effectLst/>
                        </a:rPr>
                        <a:t>World's</a:t>
                      </a:r>
                      <a:r>
                        <a:rPr lang="af-ZA" sz="1100">
                          <a:effectLst/>
                        </a:rPr>
                        <a:t> </a:t>
                      </a:r>
                      <a:r>
                        <a:rPr lang="af-ZA" sz="1100" err="1">
                          <a:effectLst/>
                        </a:rPr>
                        <a:t>Most</a:t>
                      </a:r>
                      <a:r>
                        <a:rPr lang="af-ZA" sz="1100">
                          <a:effectLst/>
                        </a:rPr>
                        <a:t> </a:t>
                      </a:r>
                      <a:r>
                        <a:rPr lang="af-ZA" sz="1100" err="1">
                          <a:effectLst/>
                        </a:rPr>
                        <a:t>Secretive</a:t>
                      </a:r>
                      <a:r>
                        <a:rPr lang="af-ZA" sz="1100">
                          <a:effectLst/>
                        </a:rPr>
                        <a:t> </a:t>
                      </a:r>
                      <a:r>
                        <a:rPr lang="af-ZA" sz="1100" err="1">
                          <a:effectLst/>
                        </a:rPr>
                        <a:t>Industry</a:t>
                      </a:r>
                      <a:r>
                        <a:rPr lang="af-ZA" sz="1100">
                          <a:effectLst/>
                        </a:rPr>
                        <a:t> by Matthew Campbell</a:t>
                      </a:r>
                      <a:endParaRPr lang="af-ZA" sz="1100">
                        <a:effectLst/>
                        <a:latin typeface="Times New Roman" panose="02020603050405020304" pitchFamily="18" charset="0"/>
                      </a:endParaRPr>
                    </a:p>
                  </a:txBody>
                  <a:tcPr marL="9525" marR="9525" marT="9525" anchor="ctr"/>
                </a:tc>
                <a:tc>
                  <a:txBody>
                    <a:bodyPr/>
                    <a:lstStyle/>
                    <a:p>
                      <a:pPr fontAlgn="ctr"/>
                      <a:r>
                        <a:rPr lang="af-ZA" sz="1100" err="1">
                          <a:effectLst/>
                        </a:rPr>
                        <a:t>Tuesday</a:t>
                      </a:r>
                      <a:r>
                        <a:rPr lang="af-ZA" sz="1100">
                          <a:effectLst/>
                        </a:rPr>
                        <a:t>, June 27, 2023</a:t>
                      </a:r>
                      <a:endParaRPr lang="af-ZA" sz="1100">
                        <a:effectLst/>
                        <a:latin typeface="Times New Roman" panose="02020603050405020304" pitchFamily="18" charset="0"/>
                      </a:endParaRPr>
                    </a:p>
                  </a:txBody>
                  <a:tcPr marL="9525" marR="9525" marT="9525" anchor="ctr"/>
                </a:tc>
                <a:tc>
                  <a:txBody>
                    <a:bodyPr/>
                    <a:lstStyle/>
                    <a:p>
                      <a:pPr lvl="0">
                        <a:buNone/>
                      </a:pPr>
                      <a:r>
                        <a:rPr lang="af-ZA" sz="1100" b="0" i="0" u="none" strike="noStrike" noProof="0">
                          <a:solidFill>
                            <a:srgbClr val="000000"/>
                          </a:solidFill>
                          <a:effectLst/>
                          <a:latin typeface="Rockwell"/>
                        </a:rPr>
                        <a:t>5:30pm-8pm</a:t>
                      </a:r>
                      <a:endParaRPr lang="zh-CN" altLang="en-US"/>
                    </a:p>
                  </a:txBody>
                  <a:tcPr marL="9525" marR="9525" marT="9525" anchor="ctr"/>
                </a:tc>
                <a:extLst>
                  <a:ext uri="{0D108BD9-81ED-4DB2-BD59-A6C34878D82A}">
                    <a16:rowId xmlns:a16="http://schemas.microsoft.com/office/drawing/2014/main" val="777212273"/>
                  </a:ext>
                </a:extLst>
              </a:tr>
            </a:tbl>
          </a:graphicData>
        </a:graphic>
      </p:graphicFrame>
    </p:spTree>
    <p:extLst>
      <p:ext uri="{BB962C8B-B14F-4D97-AF65-F5344CB8AC3E}">
        <p14:creationId xmlns:p14="http://schemas.microsoft.com/office/powerpoint/2010/main" val="35524702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45A8D-3162-EB34-DAD8-2005B1765A22}"/>
              </a:ext>
            </a:extLst>
          </p:cNvPr>
          <p:cNvSpPr>
            <a:spLocks noGrp="1"/>
          </p:cNvSpPr>
          <p:nvPr>
            <p:ph type="title"/>
          </p:nvPr>
        </p:nvSpPr>
        <p:spPr/>
        <p:txBody>
          <a:bodyPr>
            <a:normAutofit fontScale="90000"/>
          </a:bodyPr>
          <a:lstStyle/>
          <a:p>
            <a:r>
              <a:rPr lang="en-US">
                <a:cs typeface="Calibri Light"/>
              </a:rPr>
              <a:t>Financial Modelling Fundamentals Instruction Program (FMFIP)</a:t>
            </a:r>
            <a:endParaRPr lang="en-US"/>
          </a:p>
        </p:txBody>
      </p:sp>
      <p:sp>
        <p:nvSpPr>
          <p:cNvPr id="3" name="Content Placeholder 2">
            <a:extLst>
              <a:ext uri="{FF2B5EF4-FFF2-40B4-BE49-F238E27FC236}">
                <a16:creationId xmlns:a16="http://schemas.microsoft.com/office/drawing/2014/main" id="{DC427CD7-B135-45B0-C0EB-3082BDFAECF0}"/>
              </a:ext>
            </a:extLst>
          </p:cNvPr>
          <p:cNvSpPr>
            <a:spLocks noGrp="1"/>
          </p:cNvSpPr>
          <p:nvPr>
            <p:ph idx="1"/>
          </p:nvPr>
        </p:nvSpPr>
        <p:spPr>
          <a:xfrm>
            <a:off x="5118447" y="803186"/>
            <a:ext cx="6281873" cy="4135589"/>
          </a:xfrm>
        </p:spPr>
        <p:txBody>
          <a:bodyPr>
            <a:normAutofit fontScale="85000" lnSpcReduction="10000"/>
          </a:bodyPr>
          <a:lstStyle/>
          <a:p>
            <a:pPr marL="0" indent="0">
              <a:buNone/>
            </a:pPr>
            <a:r>
              <a:rPr lang="en-US">
                <a:solidFill>
                  <a:srgbClr val="000000"/>
                </a:solidFill>
                <a:ea typeface="+mn-lt"/>
                <a:cs typeface="+mn-lt"/>
              </a:rPr>
              <a:t>This</a:t>
            </a:r>
            <a:r>
              <a:rPr lang="en-US">
                <a:ea typeface="+mn-lt"/>
                <a:cs typeface="+mn-lt"/>
              </a:rPr>
              <a:t> program is for students and alumni who are interested in financial modelling and would like to have more financial modelling skills. The nine sessions will be delivered remotely over three days, and students must attend all three days' class sessions. </a:t>
            </a:r>
            <a:r>
              <a:rPr lang="en-US">
                <a:solidFill>
                  <a:schemeClr val="bg1"/>
                </a:solidFill>
                <a:ea typeface="+mn-lt"/>
                <a:cs typeface="+mn-lt"/>
              </a:rPr>
              <a:t>is prog</a:t>
            </a:r>
          </a:p>
          <a:p>
            <a:pPr marL="0" indent="0">
              <a:buNone/>
            </a:pPr>
            <a:endParaRPr lang="en-US">
              <a:solidFill>
                <a:schemeClr val="bg1"/>
              </a:solidFill>
              <a:ea typeface="+mn-lt"/>
              <a:cs typeface="+mn-lt"/>
            </a:endParaRPr>
          </a:p>
          <a:p>
            <a:pPr marL="0" indent="0">
              <a:buNone/>
            </a:pPr>
            <a:endParaRPr lang="en-US">
              <a:solidFill>
                <a:schemeClr val="bg1"/>
              </a:solidFill>
              <a:ea typeface="+mn-lt"/>
              <a:cs typeface="+mn-lt"/>
            </a:endParaRPr>
          </a:p>
          <a:p>
            <a:pPr marL="0" indent="0">
              <a:buNone/>
            </a:pPr>
            <a:endParaRPr lang="en-US">
              <a:solidFill>
                <a:schemeClr val="bg1"/>
              </a:solidFill>
              <a:ea typeface="+mn-lt"/>
              <a:cs typeface="+mn-lt"/>
            </a:endParaRPr>
          </a:p>
          <a:p>
            <a:pPr marL="0" indent="0">
              <a:buNone/>
            </a:pPr>
            <a:endParaRPr lang="en-US">
              <a:solidFill>
                <a:schemeClr val="bg1"/>
              </a:solidFill>
              <a:ea typeface="+mn-lt"/>
              <a:cs typeface="+mn-lt"/>
            </a:endParaRPr>
          </a:p>
          <a:p>
            <a:pPr marL="0" indent="0">
              <a:buNone/>
            </a:pPr>
            <a:endParaRPr lang="en-US">
              <a:solidFill>
                <a:schemeClr val="bg1"/>
              </a:solidFill>
              <a:ea typeface="+mn-lt"/>
              <a:cs typeface="+mn-lt"/>
            </a:endParaRPr>
          </a:p>
          <a:p>
            <a:pPr marL="0" indent="0">
              <a:buNone/>
            </a:pPr>
            <a:r>
              <a:rPr lang="en-US">
                <a:solidFill>
                  <a:schemeClr val="bg1"/>
                </a:solidFill>
                <a:ea typeface="+mn-lt"/>
                <a:cs typeface="+mn-lt"/>
              </a:rPr>
              <a:t>ram is for students and alumni who are interested in financial modelling and would like to have more financial modelling skills. The nine sessions will be delivered remotely over three days, and students must attend all three days' class sessions. </a:t>
            </a:r>
            <a:endParaRPr lang="en-US">
              <a:solidFill>
                <a:schemeClr val="bg1"/>
              </a:solidFill>
            </a:endParaRPr>
          </a:p>
        </p:txBody>
      </p:sp>
      <p:sp>
        <p:nvSpPr>
          <p:cNvPr id="4" name="文本框 3">
            <a:extLst>
              <a:ext uri="{FF2B5EF4-FFF2-40B4-BE49-F238E27FC236}">
                <a16:creationId xmlns:a16="http://schemas.microsoft.com/office/drawing/2014/main" id="{A82A2FD6-9DB0-373E-0348-78522EF5C014}"/>
              </a:ext>
            </a:extLst>
          </p:cNvPr>
          <p:cNvSpPr txBox="1"/>
          <p:nvPr/>
        </p:nvSpPr>
        <p:spPr>
          <a:xfrm>
            <a:off x="5544094" y="2885803"/>
            <a:ext cx="57716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zh-CN"/>
          </a:p>
        </p:txBody>
      </p:sp>
      <p:graphicFrame>
        <p:nvGraphicFramePr>
          <p:cNvPr id="6" name="表格 5">
            <a:extLst>
              <a:ext uri="{FF2B5EF4-FFF2-40B4-BE49-F238E27FC236}">
                <a16:creationId xmlns:a16="http://schemas.microsoft.com/office/drawing/2014/main" id="{FD11259D-B4AF-DF4B-9E64-37643532059D}"/>
              </a:ext>
            </a:extLst>
          </p:cNvPr>
          <p:cNvGraphicFramePr>
            <a:graphicFrameLocks noGrp="1"/>
          </p:cNvGraphicFramePr>
          <p:nvPr>
            <p:extLst>
              <p:ext uri="{D42A27DB-BD31-4B8C-83A1-F6EECF244321}">
                <p14:modId xmlns:p14="http://schemas.microsoft.com/office/powerpoint/2010/main" val="82969246"/>
              </p:ext>
            </p:extLst>
          </p:nvPr>
        </p:nvGraphicFramePr>
        <p:xfrm>
          <a:off x="4795212" y="2139757"/>
          <a:ext cx="7234784" cy="3677986"/>
        </p:xfrm>
        <a:graphic>
          <a:graphicData uri="http://schemas.openxmlformats.org/drawingml/2006/table">
            <a:tbl>
              <a:tblPr firstRow="1" bandRow="1">
                <a:tableStyleId>{5C22544A-7EE6-4342-B048-85BDC9FD1C3A}</a:tableStyleId>
              </a:tblPr>
              <a:tblGrid>
                <a:gridCol w="735739">
                  <a:extLst>
                    <a:ext uri="{9D8B030D-6E8A-4147-A177-3AD203B41FA5}">
                      <a16:colId xmlns:a16="http://schemas.microsoft.com/office/drawing/2014/main" val="405910639"/>
                    </a:ext>
                  </a:extLst>
                </a:gridCol>
                <a:gridCol w="3019603">
                  <a:extLst>
                    <a:ext uri="{9D8B030D-6E8A-4147-A177-3AD203B41FA5}">
                      <a16:colId xmlns:a16="http://schemas.microsoft.com/office/drawing/2014/main" val="1237821672"/>
                    </a:ext>
                  </a:extLst>
                </a:gridCol>
                <a:gridCol w="2207223">
                  <a:extLst>
                    <a:ext uri="{9D8B030D-6E8A-4147-A177-3AD203B41FA5}">
                      <a16:colId xmlns:a16="http://schemas.microsoft.com/office/drawing/2014/main" val="1059596023"/>
                    </a:ext>
                  </a:extLst>
                </a:gridCol>
                <a:gridCol w="1272219">
                  <a:extLst>
                    <a:ext uri="{9D8B030D-6E8A-4147-A177-3AD203B41FA5}">
                      <a16:colId xmlns:a16="http://schemas.microsoft.com/office/drawing/2014/main" val="3617690762"/>
                    </a:ext>
                  </a:extLst>
                </a:gridCol>
              </a:tblGrid>
              <a:tr h="360768">
                <a:tc>
                  <a:txBody>
                    <a:bodyPr/>
                    <a:lstStyle/>
                    <a:p>
                      <a:pPr algn="ctr" fontAlgn="b"/>
                      <a:r>
                        <a:rPr lang="af-ZA" sz="1200">
                          <a:effectLst/>
                        </a:rPr>
                        <a:t>Session</a:t>
                      </a:r>
                      <a:endParaRPr lang="af-ZA" sz="1200">
                        <a:effectLst/>
                        <a:latin typeface="Times New Roman" panose="02020603050405020304" pitchFamily="18" charset="0"/>
                      </a:endParaRPr>
                    </a:p>
                  </a:txBody>
                  <a:tcPr marL="9525" marR="9525" marT="9525" anchor="b"/>
                </a:tc>
                <a:tc>
                  <a:txBody>
                    <a:bodyPr/>
                    <a:lstStyle/>
                    <a:p>
                      <a:pPr algn="ctr" fontAlgn="b"/>
                      <a:r>
                        <a:rPr lang="af-ZA" sz="1200">
                          <a:effectLst/>
                        </a:rPr>
                        <a:t>Topics</a:t>
                      </a:r>
                      <a:endParaRPr lang="af-ZA" sz="1200">
                        <a:effectLst/>
                        <a:latin typeface="Times New Roman" panose="02020603050405020304" pitchFamily="18" charset="0"/>
                      </a:endParaRPr>
                    </a:p>
                  </a:txBody>
                  <a:tcPr marL="9525" marR="9525" marT="9525" anchor="b"/>
                </a:tc>
                <a:tc>
                  <a:txBody>
                    <a:bodyPr/>
                    <a:lstStyle/>
                    <a:p>
                      <a:pPr algn="ctr" fontAlgn="b"/>
                      <a:r>
                        <a:rPr lang="af-ZA" sz="1200">
                          <a:effectLst/>
                        </a:rPr>
                        <a:t>Date</a:t>
                      </a:r>
                      <a:endParaRPr lang="af-ZA" sz="1200">
                        <a:effectLst/>
                        <a:latin typeface="Times New Roman" panose="02020603050405020304" pitchFamily="18" charset="0"/>
                      </a:endParaRPr>
                    </a:p>
                  </a:txBody>
                  <a:tcPr marL="9525" marR="9525" marT="9525" anchor="b"/>
                </a:tc>
                <a:tc>
                  <a:txBody>
                    <a:bodyPr/>
                    <a:lstStyle/>
                    <a:p>
                      <a:pPr algn="ctr" fontAlgn="b"/>
                      <a:r>
                        <a:rPr lang="af-ZA" sz="1200">
                          <a:effectLst/>
                        </a:rPr>
                        <a:t>Time</a:t>
                      </a:r>
                      <a:endParaRPr lang="af-ZA" sz="1200">
                        <a:effectLst/>
                        <a:latin typeface="Times New Roman" panose="02020603050405020304" pitchFamily="18" charset="0"/>
                      </a:endParaRPr>
                    </a:p>
                  </a:txBody>
                  <a:tcPr marL="9525" marR="9525" marT="9525" anchor="b"/>
                </a:tc>
                <a:extLst>
                  <a:ext uri="{0D108BD9-81ED-4DB2-BD59-A6C34878D82A}">
                    <a16:rowId xmlns:a16="http://schemas.microsoft.com/office/drawing/2014/main" val="246456730"/>
                  </a:ext>
                </a:extLst>
              </a:tr>
              <a:tr h="431074">
                <a:tc>
                  <a:txBody>
                    <a:bodyPr/>
                    <a:lstStyle/>
                    <a:p>
                      <a:pPr algn="ctr" fontAlgn="b"/>
                      <a:r>
                        <a:rPr lang="en-US" altLang="zh-CN" sz="1200">
                          <a:effectLst/>
                        </a:rPr>
                        <a:t>1</a:t>
                      </a:r>
                      <a:endParaRPr lang="en-US" altLang="zh-CN" sz="1200">
                        <a:effectLst/>
                        <a:latin typeface="Times New Roman" panose="02020603050405020304" pitchFamily="18" charset="0"/>
                      </a:endParaRPr>
                    </a:p>
                  </a:txBody>
                  <a:tcPr marL="9525" marR="9525" marT="9525" anchor="b"/>
                </a:tc>
                <a:tc>
                  <a:txBody>
                    <a:bodyPr/>
                    <a:lstStyle/>
                    <a:p>
                      <a:pPr fontAlgn="b"/>
                      <a:r>
                        <a:rPr lang="af-ZA" sz="1200">
                          <a:effectLst/>
                        </a:rPr>
                        <a:t>Overview + foundation technical skills</a:t>
                      </a:r>
                      <a:endParaRPr lang="af-ZA" sz="1200">
                        <a:effectLst/>
                        <a:latin typeface="Times New Roman" panose="02020603050405020304" pitchFamily="18" charset="0"/>
                      </a:endParaRPr>
                    </a:p>
                  </a:txBody>
                  <a:tcPr marL="9525" marR="9525" marT="9525" anchor="b"/>
                </a:tc>
                <a:tc>
                  <a:txBody>
                    <a:bodyPr/>
                    <a:lstStyle/>
                    <a:p>
                      <a:pPr algn="ctr" fontAlgn="ctr"/>
                      <a:r>
                        <a:rPr lang="af-ZA" sz="1200">
                          <a:effectLst/>
                        </a:rPr>
                        <a:t>Saturday, March 4, 2023</a:t>
                      </a:r>
                      <a:endParaRPr lang="af-ZA" sz="1200">
                        <a:effectLst/>
                        <a:latin typeface="Times New Roman" panose="02020603050405020304" pitchFamily="18" charset="0"/>
                      </a:endParaRPr>
                    </a:p>
                  </a:txBody>
                  <a:tcPr marL="9525" marR="9525" marT="9525" anchor="ctr"/>
                </a:tc>
                <a:tc>
                  <a:txBody>
                    <a:bodyPr/>
                    <a:lstStyle/>
                    <a:p>
                      <a:pPr fontAlgn="ctr"/>
                      <a:r>
                        <a:rPr lang="af-ZA" sz="1200">
                          <a:effectLst/>
                        </a:rPr>
                        <a:t>12pm-1pm</a:t>
                      </a:r>
                      <a:endParaRPr lang="af-ZA" sz="1200">
                        <a:effectLst/>
                        <a:latin typeface="Times New Roman" panose="02020603050405020304" pitchFamily="18" charset="0"/>
                      </a:endParaRPr>
                    </a:p>
                  </a:txBody>
                  <a:tcPr marL="9525" marR="9525" marT="9525" anchor="ctr"/>
                </a:tc>
                <a:extLst>
                  <a:ext uri="{0D108BD9-81ED-4DB2-BD59-A6C34878D82A}">
                    <a16:rowId xmlns:a16="http://schemas.microsoft.com/office/drawing/2014/main" val="2711275008"/>
                  </a:ext>
                </a:extLst>
              </a:tr>
              <a:tr h="360768">
                <a:tc>
                  <a:txBody>
                    <a:bodyPr/>
                    <a:lstStyle/>
                    <a:p>
                      <a:pPr algn="ctr" fontAlgn="b"/>
                      <a:r>
                        <a:rPr lang="en-US" altLang="zh-CN" sz="1200">
                          <a:effectLst/>
                        </a:rPr>
                        <a:t>2</a:t>
                      </a:r>
                      <a:endParaRPr lang="en-US" altLang="zh-CN" sz="1200">
                        <a:effectLst/>
                        <a:latin typeface="Times New Roman" panose="02020603050405020304" pitchFamily="18" charset="0"/>
                      </a:endParaRPr>
                    </a:p>
                  </a:txBody>
                  <a:tcPr marL="9525" marR="9525" marT="9525" anchor="b"/>
                </a:tc>
                <a:tc>
                  <a:txBody>
                    <a:bodyPr/>
                    <a:lstStyle/>
                    <a:p>
                      <a:pPr fontAlgn="b"/>
                      <a:r>
                        <a:rPr lang="af-ZA" sz="1200">
                          <a:effectLst/>
                        </a:rPr>
                        <a:t>Model design</a:t>
                      </a:r>
                      <a:endParaRPr lang="af-ZA" sz="1200">
                        <a:effectLst/>
                        <a:latin typeface="Times New Roman" panose="02020603050405020304" pitchFamily="18" charset="0"/>
                      </a:endParaRPr>
                    </a:p>
                  </a:txBody>
                  <a:tcPr marL="9525" marR="9525" marT="9525" anchor="b"/>
                </a:tc>
                <a:tc>
                  <a:txBody>
                    <a:bodyPr/>
                    <a:lstStyle/>
                    <a:p>
                      <a:pPr algn="ctr" fontAlgn="ctr"/>
                      <a:r>
                        <a:rPr lang="af-ZA" sz="1200">
                          <a:effectLst/>
                        </a:rPr>
                        <a:t>Saturday, March 4, 2023</a:t>
                      </a:r>
                      <a:endParaRPr lang="af-ZA" sz="1200">
                        <a:effectLst/>
                        <a:latin typeface="Times New Roman" panose="02020603050405020304" pitchFamily="18" charset="0"/>
                      </a:endParaRPr>
                    </a:p>
                  </a:txBody>
                  <a:tcPr marL="9525" marR="9525" marT="9525" anchor="ctr"/>
                </a:tc>
                <a:tc>
                  <a:txBody>
                    <a:bodyPr/>
                    <a:lstStyle/>
                    <a:p>
                      <a:pPr fontAlgn="b"/>
                      <a:r>
                        <a:rPr lang="af-ZA" sz="1200">
                          <a:effectLst/>
                        </a:rPr>
                        <a:t>1pm-2pm</a:t>
                      </a:r>
                      <a:endParaRPr lang="af-ZA" sz="1200">
                        <a:effectLst/>
                        <a:latin typeface="Times New Roman" panose="02020603050405020304" pitchFamily="18" charset="0"/>
                      </a:endParaRPr>
                    </a:p>
                  </a:txBody>
                  <a:tcPr marL="9525" marR="9525" marT="9525" anchor="b"/>
                </a:tc>
                <a:extLst>
                  <a:ext uri="{0D108BD9-81ED-4DB2-BD59-A6C34878D82A}">
                    <a16:rowId xmlns:a16="http://schemas.microsoft.com/office/drawing/2014/main" val="2874384210"/>
                  </a:ext>
                </a:extLst>
              </a:tr>
              <a:tr h="360768">
                <a:tc>
                  <a:txBody>
                    <a:bodyPr/>
                    <a:lstStyle/>
                    <a:p>
                      <a:pPr algn="ctr" fontAlgn="b"/>
                      <a:r>
                        <a:rPr lang="en-US" altLang="zh-CN" sz="1200">
                          <a:effectLst/>
                        </a:rPr>
                        <a:t>3</a:t>
                      </a:r>
                      <a:endParaRPr lang="en-US" altLang="zh-CN" sz="1200">
                        <a:effectLst/>
                        <a:latin typeface="Times New Roman" panose="02020603050405020304" pitchFamily="18" charset="0"/>
                      </a:endParaRPr>
                    </a:p>
                  </a:txBody>
                  <a:tcPr marL="9525" marR="9525" marT="9525" anchor="b"/>
                </a:tc>
                <a:tc>
                  <a:txBody>
                    <a:bodyPr/>
                    <a:lstStyle/>
                    <a:p>
                      <a:pPr fontAlgn="b"/>
                      <a:r>
                        <a:rPr lang="af-ZA" sz="1200">
                          <a:effectLst/>
                        </a:rPr>
                        <a:t>Revenues</a:t>
                      </a:r>
                      <a:endParaRPr lang="af-ZA" sz="1200">
                        <a:effectLst/>
                        <a:latin typeface="Times New Roman" panose="02020603050405020304" pitchFamily="18" charset="0"/>
                      </a:endParaRPr>
                    </a:p>
                  </a:txBody>
                  <a:tcPr marL="9525" marR="9525" marT="9525" anchor="b"/>
                </a:tc>
                <a:tc>
                  <a:txBody>
                    <a:bodyPr/>
                    <a:lstStyle/>
                    <a:p>
                      <a:pPr algn="ctr" fontAlgn="ctr"/>
                      <a:r>
                        <a:rPr lang="af-ZA" sz="1200">
                          <a:effectLst/>
                        </a:rPr>
                        <a:t>Saturday, March 4, 2023</a:t>
                      </a:r>
                      <a:endParaRPr lang="af-ZA" sz="1200">
                        <a:effectLst/>
                        <a:latin typeface="Times New Roman" panose="02020603050405020304" pitchFamily="18" charset="0"/>
                      </a:endParaRPr>
                    </a:p>
                  </a:txBody>
                  <a:tcPr marL="9525" marR="9525" marT="9525" anchor="ctr"/>
                </a:tc>
                <a:tc>
                  <a:txBody>
                    <a:bodyPr/>
                    <a:lstStyle/>
                    <a:p>
                      <a:pPr fontAlgn="b"/>
                      <a:r>
                        <a:rPr lang="af-ZA" sz="1200">
                          <a:effectLst/>
                        </a:rPr>
                        <a:t>2pm-3pm</a:t>
                      </a:r>
                      <a:endParaRPr lang="af-ZA" sz="1200">
                        <a:effectLst/>
                        <a:latin typeface="Times New Roman" panose="02020603050405020304" pitchFamily="18" charset="0"/>
                      </a:endParaRPr>
                    </a:p>
                  </a:txBody>
                  <a:tcPr marL="9525" marR="9525" marT="9525" anchor="b"/>
                </a:tc>
                <a:extLst>
                  <a:ext uri="{0D108BD9-81ED-4DB2-BD59-A6C34878D82A}">
                    <a16:rowId xmlns:a16="http://schemas.microsoft.com/office/drawing/2014/main" val="50388252"/>
                  </a:ext>
                </a:extLst>
              </a:tr>
              <a:tr h="360768">
                <a:tc>
                  <a:txBody>
                    <a:bodyPr/>
                    <a:lstStyle/>
                    <a:p>
                      <a:pPr algn="ctr" fontAlgn="b"/>
                      <a:r>
                        <a:rPr lang="en-US" altLang="zh-CN" sz="1200">
                          <a:effectLst/>
                        </a:rPr>
                        <a:t>4</a:t>
                      </a:r>
                      <a:endParaRPr lang="en-US" altLang="zh-CN" sz="1200">
                        <a:effectLst/>
                        <a:latin typeface="Times New Roman" panose="02020603050405020304" pitchFamily="18" charset="0"/>
                      </a:endParaRPr>
                    </a:p>
                  </a:txBody>
                  <a:tcPr marL="9525" marR="9525" marT="9525" anchor="b"/>
                </a:tc>
                <a:tc>
                  <a:txBody>
                    <a:bodyPr/>
                    <a:lstStyle/>
                    <a:p>
                      <a:pPr fontAlgn="b"/>
                      <a:r>
                        <a:rPr lang="af-ZA" sz="1200">
                          <a:effectLst/>
                        </a:rPr>
                        <a:t>Costs + financial statements</a:t>
                      </a:r>
                      <a:endParaRPr lang="af-ZA" sz="1200">
                        <a:effectLst/>
                        <a:latin typeface="Times New Roman" panose="02020603050405020304" pitchFamily="18" charset="0"/>
                      </a:endParaRPr>
                    </a:p>
                  </a:txBody>
                  <a:tcPr marL="9525" marR="9525" marT="9525" anchor="b"/>
                </a:tc>
                <a:tc>
                  <a:txBody>
                    <a:bodyPr/>
                    <a:lstStyle/>
                    <a:p>
                      <a:pPr algn="ctr" fontAlgn="ctr"/>
                      <a:r>
                        <a:rPr lang="af-ZA" sz="1200">
                          <a:effectLst/>
                        </a:rPr>
                        <a:t>Saturday, March 11, 2023</a:t>
                      </a:r>
                      <a:endParaRPr lang="af-ZA" sz="1200">
                        <a:effectLst/>
                        <a:latin typeface="Times New Roman" panose="02020603050405020304" pitchFamily="18" charset="0"/>
                      </a:endParaRPr>
                    </a:p>
                  </a:txBody>
                  <a:tcPr marL="9525" marR="9525" marT="9525" anchor="ctr"/>
                </a:tc>
                <a:tc>
                  <a:txBody>
                    <a:bodyPr/>
                    <a:lstStyle/>
                    <a:p>
                      <a:pPr fontAlgn="ctr"/>
                      <a:r>
                        <a:rPr lang="af-ZA" sz="1200">
                          <a:effectLst/>
                        </a:rPr>
                        <a:t>12pm-1pm</a:t>
                      </a:r>
                      <a:endParaRPr lang="af-ZA" sz="1200">
                        <a:effectLst/>
                        <a:latin typeface="Times New Roman" panose="02020603050405020304" pitchFamily="18" charset="0"/>
                      </a:endParaRPr>
                    </a:p>
                  </a:txBody>
                  <a:tcPr marL="9525" marR="9525" marT="9525" anchor="ctr"/>
                </a:tc>
                <a:extLst>
                  <a:ext uri="{0D108BD9-81ED-4DB2-BD59-A6C34878D82A}">
                    <a16:rowId xmlns:a16="http://schemas.microsoft.com/office/drawing/2014/main" val="3200067732"/>
                  </a:ext>
                </a:extLst>
              </a:tr>
              <a:tr h="360768">
                <a:tc>
                  <a:txBody>
                    <a:bodyPr/>
                    <a:lstStyle/>
                    <a:p>
                      <a:pPr algn="ctr" fontAlgn="b"/>
                      <a:r>
                        <a:rPr lang="en-US" altLang="zh-CN" sz="1200">
                          <a:effectLst/>
                        </a:rPr>
                        <a:t>5</a:t>
                      </a:r>
                      <a:endParaRPr lang="en-US" altLang="zh-CN" sz="1200">
                        <a:effectLst/>
                        <a:latin typeface="Times New Roman" panose="02020603050405020304" pitchFamily="18" charset="0"/>
                      </a:endParaRPr>
                    </a:p>
                  </a:txBody>
                  <a:tcPr marL="9525" marR="9525" marT="9525" anchor="b"/>
                </a:tc>
                <a:tc>
                  <a:txBody>
                    <a:bodyPr/>
                    <a:lstStyle/>
                    <a:p>
                      <a:pPr fontAlgn="b"/>
                      <a:r>
                        <a:rPr lang="af-ZA" sz="1200">
                          <a:effectLst/>
                        </a:rPr>
                        <a:t>Depreciation</a:t>
                      </a:r>
                      <a:endParaRPr lang="af-ZA" sz="1200">
                        <a:effectLst/>
                        <a:latin typeface="Times New Roman" panose="02020603050405020304" pitchFamily="18" charset="0"/>
                      </a:endParaRPr>
                    </a:p>
                  </a:txBody>
                  <a:tcPr marL="9525" marR="9525" marT="9525" anchor="b"/>
                </a:tc>
                <a:tc>
                  <a:txBody>
                    <a:bodyPr/>
                    <a:lstStyle/>
                    <a:p>
                      <a:pPr algn="ctr" fontAlgn="ctr"/>
                      <a:r>
                        <a:rPr lang="af-ZA" sz="1200">
                          <a:effectLst/>
                        </a:rPr>
                        <a:t>Saturday, March 11, 2023</a:t>
                      </a:r>
                      <a:endParaRPr lang="af-ZA" sz="1200">
                        <a:effectLst/>
                        <a:latin typeface="Times New Roman" panose="02020603050405020304" pitchFamily="18" charset="0"/>
                      </a:endParaRPr>
                    </a:p>
                  </a:txBody>
                  <a:tcPr marL="9525" marR="9525" marT="9525" anchor="ctr"/>
                </a:tc>
                <a:tc>
                  <a:txBody>
                    <a:bodyPr/>
                    <a:lstStyle/>
                    <a:p>
                      <a:pPr fontAlgn="b"/>
                      <a:r>
                        <a:rPr lang="af-ZA" sz="1200">
                          <a:effectLst/>
                        </a:rPr>
                        <a:t>1pm-2pm</a:t>
                      </a:r>
                      <a:endParaRPr lang="af-ZA" sz="1200">
                        <a:effectLst/>
                        <a:latin typeface="Times New Roman" panose="02020603050405020304" pitchFamily="18" charset="0"/>
                      </a:endParaRPr>
                    </a:p>
                  </a:txBody>
                  <a:tcPr marL="9525" marR="9525" marT="9525" anchor="b"/>
                </a:tc>
                <a:extLst>
                  <a:ext uri="{0D108BD9-81ED-4DB2-BD59-A6C34878D82A}">
                    <a16:rowId xmlns:a16="http://schemas.microsoft.com/office/drawing/2014/main" val="2017068919"/>
                  </a:ext>
                </a:extLst>
              </a:tr>
              <a:tr h="360768">
                <a:tc>
                  <a:txBody>
                    <a:bodyPr/>
                    <a:lstStyle/>
                    <a:p>
                      <a:pPr algn="ctr" fontAlgn="b"/>
                      <a:r>
                        <a:rPr lang="en-US" altLang="zh-CN" sz="1200">
                          <a:effectLst/>
                        </a:rPr>
                        <a:t>6</a:t>
                      </a:r>
                      <a:endParaRPr lang="en-US" altLang="zh-CN" sz="1200">
                        <a:effectLst/>
                        <a:latin typeface="Times New Roman" panose="02020603050405020304" pitchFamily="18" charset="0"/>
                      </a:endParaRPr>
                    </a:p>
                  </a:txBody>
                  <a:tcPr marL="9525" marR="9525" marT="9525" anchor="b"/>
                </a:tc>
                <a:tc>
                  <a:txBody>
                    <a:bodyPr/>
                    <a:lstStyle/>
                    <a:p>
                      <a:pPr fontAlgn="b"/>
                      <a:r>
                        <a:rPr lang="af-ZA" sz="1200">
                          <a:effectLst/>
                        </a:rPr>
                        <a:t>Income taxes</a:t>
                      </a:r>
                      <a:endParaRPr lang="af-ZA" sz="1200">
                        <a:effectLst/>
                        <a:latin typeface="Times New Roman" panose="02020603050405020304" pitchFamily="18" charset="0"/>
                      </a:endParaRPr>
                    </a:p>
                  </a:txBody>
                  <a:tcPr marL="9525" marR="9525" marT="9525" anchor="b"/>
                </a:tc>
                <a:tc>
                  <a:txBody>
                    <a:bodyPr/>
                    <a:lstStyle/>
                    <a:p>
                      <a:pPr algn="ctr" fontAlgn="ctr"/>
                      <a:r>
                        <a:rPr lang="af-ZA" sz="1200">
                          <a:effectLst/>
                        </a:rPr>
                        <a:t>Saturday, March 11, 2023</a:t>
                      </a:r>
                      <a:endParaRPr lang="af-ZA" sz="1200">
                        <a:effectLst/>
                        <a:latin typeface="Times New Roman" panose="02020603050405020304" pitchFamily="18" charset="0"/>
                      </a:endParaRPr>
                    </a:p>
                  </a:txBody>
                  <a:tcPr marL="9525" marR="9525" marT="9525" anchor="ctr"/>
                </a:tc>
                <a:tc>
                  <a:txBody>
                    <a:bodyPr/>
                    <a:lstStyle/>
                    <a:p>
                      <a:pPr fontAlgn="b"/>
                      <a:r>
                        <a:rPr lang="af-ZA" sz="1200">
                          <a:effectLst/>
                        </a:rPr>
                        <a:t>2pm-3pm</a:t>
                      </a:r>
                      <a:endParaRPr lang="af-ZA" sz="1200">
                        <a:effectLst/>
                        <a:latin typeface="Times New Roman" panose="02020603050405020304" pitchFamily="18" charset="0"/>
                      </a:endParaRPr>
                    </a:p>
                  </a:txBody>
                  <a:tcPr marL="9525" marR="9525" marT="9525" anchor="b"/>
                </a:tc>
                <a:extLst>
                  <a:ext uri="{0D108BD9-81ED-4DB2-BD59-A6C34878D82A}">
                    <a16:rowId xmlns:a16="http://schemas.microsoft.com/office/drawing/2014/main" val="2003033054"/>
                  </a:ext>
                </a:extLst>
              </a:tr>
              <a:tr h="360768">
                <a:tc>
                  <a:txBody>
                    <a:bodyPr/>
                    <a:lstStyle/>
                    <a:p>
                      <a:pPr algn="ctr" fontAlgn="b"/>
                      <a:r>
                        <a:rPr lang="en-US" altLang="zh-CN" sz="1200">
                          <a:effectLst/>
                        </a:rPr>
                        <a:t>7</a:t>
                      </a:r>
                      <a:endParaRPr lang="en-US" altLang="zh-CN" sz="1200">
                        <a:effectLst/>
                        <a:latin typeface="Times New Roman" panose="02020603050405020304" pitchFamily="18" charset="0"/>
                      </a:endParaRPr>
                    </a:p>
                  </a:txBody>
                  <a:tcPr marL="9525" marR="9525" marT="9525" anchor="b"/>
                </a:tc>
                <a:tc>
                  <a:txBody>
                    <a:bodyPr/>
                    <a:lstStyle/>
                    <a:p>
                      <a:pPr fontAlgn="b"/>
                      <a:r>
                        <a:rPr lang="af-ZA" sz="1200">
                          <a:effectLst/>
                        </a:rPr>
                        <a:t>Working capital</a:t>
                      </a:r>
                      <a:endParaRPr lang="af-ZA" sz="1200">
                        <a:effectLst/>
                        <a:latin typeface="Times New Roman" panose="02020603050405020304" pitchFamily="18" charset="0"/>
                      </a:endParaRPr>
                    </a:p>
                  </a:txBody>
                  <a:tcPr marL="9525" marR="9525" marT="9525" anchor="b"/>
                </a:tc>
                <a:tc>
                  <a:txBody>
                    <a:bodyPr/>
                    <a:lstStyle/>
                    <a:p>
                      <a:pPr algn="ctr" fontAlgn="ctr"/>
                      <a:r>
                        <a:rPr lang="af-ZA" sz="1200">
                          <a:effectLst/>
                        </a:rPr>
                        <a:t>Saturday, March 18, 2023</a:t>
                      </a:r>
                      <a:endParaRPr lang="af-ZA" sz="1200">
                        <a:effectLst/>
                        <a:latin typeface="Times New Roman" panose="02020603050405020304" pitchFamily="18" charset="0"/>
                      </a:endParaRPr>
                    </a:p>
                  </a:txBody>
                  <a:tcPr marL="9525" marR="9525" marT="9525" anchor="ctr"/>
                </a:tc>
                <a:tc>
                  <a:txBody>
                    <a:bodyPr/>
                    <a:lstStyle/>
                    <a:p>
                      <a:pPr fontAlgn="ctr"/>
                      <a:r>
                        <a:rPr lang="af-ZA" sz="1200">
                          <a:effectLst/>
                        </a:rPr>
                        <a:t>12pm-1pm</a:t>
                      </a:r>
                      <a:endParaRPr lang="af-ZA" sz="1200">
                        <a:effectLst/>
                        <a:latin typeface="Times New Roman" panose="02020603050405020304" pitchFamily="18" charset="0"/>
                      </a:endParaRPr>
                    </a:p>
                  </a:txBody>
                  <a:tcPr marL="9525" marR="9525" marT="9525" anchor="ctr"/>
                </a:tc>
                <a:extLst>
                  <a:ext uri="{0D108BD9-81ED-4DB2-BD59-A6C34878D82A}">
                    <a16:rowId xmlns:a16="http://schemas.microsoft.com/office/drawing/2014/main" val="3594567659"/>
                  </a:ext>
                </a:extLst>
              </a:tr>
              <a:tr h="360768">
                <a:tc>
                  <a:txBody>
                    <a:bodyPr/>
                    <a:lstStyle/>
                    <a:p>
                      <a:pPr algn="ctr" fontAlgn="b"/>
                      <a:r>
                        <a:rPr lang="en-US" altLang="zh-CN" sz="1200">
                          <a:effectLst/>
                        </a:rPr>
                        <a:t>8</a:t>
                      </a:r>
                      <a:endParaRPr lang="en-US" altLang="zh-CN" sz="1200">
                        <a:effectLst/>
                        <a:latin typeface="Times New Roman" panose="02020603050405020304" pitchFamily="18" charset="0"/>
                      </a:endParaRPr>
                    </a:p>
                  </a:txBody>
                  <a:tcPr marL="9525" marR="9525" marT="9525" anchor="b"/>
                </a:tc>
                <a:tc>
                  <a:txBody>
                    <a:bodyPr/>
                    <a:lstStyle/>
                    <a:p>
                      <a:pPr fontAlgn="b"/>
                      <a:r>
                        <a:rPr lang="af-ZA" sz="1200">
                          <a:effectLst/>
                        </a:rPr>
                        <a:t>Debt and equity</a:t>
                      </a:r>
                      <a:endParaRPr lang="af-ZA" sz="1200">
                        <a:effectLst/>
                        <a:latin typeface="Times New Roman" panose="02020603050405020304" pitchFamily="18" charset="0"/>
                      </a:endParaRPr>
                    </a:p>
                  </a:txBody>
                  <a:tcPr marL="9525" marR="9525" marT="9525" anchor="b"/>
                </a:tc>
                <a:tc>
                  <a:txBody>
                    <a:bodyPr/>
                    <a:lstStyle/>
                    <a:p>
                      <a:pPr algn="ctr" fontAlgn="ctr"/>
                      <a:r>
                        <a:rPr lang="af-ZA" sz="1200">
                          <a:effectLst/>
                        </a:rPr>
                        <a:t>Saturday, March 18, 2023</a:t>
                      </a:r>
                      <a:endParaRPr lang="af-ZA" sz="1200">
                        <a:effectLst/>
                        <a:latin typeface="Times New Roman" panose="02020603050405020304" pitchFamily="18" charset="0"/>
                      </a:endParaRPr>
                    </a:p>
                  </a:txBody>
                  <a:tcPr marL="9525" marR="9525" marT="9525" anchor="ctr"/>
                </a:tc>
                <a:tc>
                  <a:txBody>
                    <a:bodyPr/>
                    <a:lstStyle/>
                    <a:p>
                      <a:pPr fontAlgn="b"/>
                      <a:r>
                        <a:rPr lang="af-ZA" sz="1200">
                          <a:effectLst/>
                        </a:rPr>
                        <a:t>1pm-2pm</a:t>
                      </a:r>
                      <a:endParaRPr lang="af-ZA" sz="1200">
                        <a:effectLst/>
                        <a:latin typeface="Times New Roman" panose="02020603050405020304" pitchFamily="18" charset="0"/>
                      </a:endParaRPr>
                    </a:p>
                  </a:txBody>
                  <a:tcPr marL="9525" marR="9525" marT="9525" anchor="b"/>
                </a:tc>
                <a:extLst>
                  <a:ext uri="{0D108BD9-81ED-4DB2-BD59-A6C34878D82A}">
                    <a16:rowId xmlns:a16="http://schemas.microsoft.com/office/drawing/2014/main" val="2884912051"/>
                  </a:ext>
                </a:extLst>
              </a:tr>
              <a:tr h="360768">
                <a:tc>
                  <a:txBody>
                    <a:bodyPr/>
                    <a:lstStyle/>
                    <a:p>
                      <a:pPr algn="ctr" fontAlgn="b"/>
                      <a:r>
                        <a:rPr lang="en-US" altLang="zh-CN" sz="1200">
                          <a:effectLst/>
                        </a:rPr>
                        <a:t>9</a:t>
                      </a:r>
                      <a:endParaRPr lang="en-US" altLang="zh-CN" sz="1200">
                        <a:effectLst/>
                        <a:latin typeface="Times New Roman" panose="02020603050405020304" pitchFamily="18" charset="0"/>
                      </a:endParaRPr>
                    </a:p>
                  </a:txBody>
                  <a:tcPr marL="9525" marR="9525" marT="9525" anchor="b"/>
                </a:tc>
                <a:tc>
                  <a:txBody>
                    <a:bodyPr/>
                    <a:lstStyle/>
                    <a:p>
                      <a:pPr fontAlgn="b"/>
                      <a:r>
                        <a:rPr lang="af-ZA" sz="1200">
                          <a:effectLst/>
                        </a:rPr>
                        <a:t>Other considerations + wrap-up</a:t>
                      </a:r>
                      <a:endParaRPr lang="af-ZA" sz="1200">
                        <a:effectLst/>
                        <a:latin typeface="Times New Roman" panose="02020603050405020304" pitchFamily="18" charset="0"/>
                      </a:endParaRPr>
                    </a:p>
                  </a:txBody>
                  <a:tcPr marL="9525" marR="9525" marT="9525" anchor="b"/>
                </a:tc>
                <a:tc>
                  <a:txBody>
                    <a:bodyPr/>
                    <a:lstStyle/>
                    <a:p>
                      <a:pPr algn="ctr" fontAlgn="ctr"/>
                      <a:r>
                        <a:rPr lang="af-ZA" sz="1200">
                          <a:effectLst/>
                        </a:rPr>
                        <a:t>Saturday, March 18, 2023</a:t>
                      </a:r>
                      <a:endParaRPr lang="af-ZA" sz="1200">
                        <a:effectLst/>
                        <a:latin typeface="Times New Roman" panose="02020603050405020304" pitchFamily="18" charset="0"/>
                      </a:endParaRPr>
                    </a:p>
                  </a:txBody>
                  <a:tcPr marL="9525" marR="9525" marT="9525" anchor="ctr"/>
                </a:tc>
                <a:tc>
                  <a:txBody>
                    <a:bodyPr/>
                    <a:lstStyle/>
                    <a:p>
                      <a:pPr fontAlgn="b"/>
                      <a:r>
                        <a:rPr lang="af-ZA" sz="1200">
                          <a:effectLst/>
                        </a:rPr>
                        <a:t>2pm-3pm</a:t>
                      </a:r>
                      <a:endParaRPr lang="af-ZA" sz="1200">
                        <a:effectLst/>
                        <a:latin typeface="Times New Roman" panose="02020603050405020304" pitchFamily="18" charset="0"/>
                      </a:endParaRPr>
                    </a:p>
                  </a:txBody>
                  <a:tcPr marL="9525" marR="9525" marT="9525" anchor="b"/>
                </a:tc>
                <a:extLst>
                  <a:ext uri="{0D108BD9-81ED-4DB2-BD59-A6C34878D82A}">
                    <a16:rowId xmlns:a16="http://schemas.microsoft.com/office/drawing/2014/main" val="706615625"/>
                  </a:ext>
                </a:extLst>
              </a:tr>
            </a:tbl>
          </a:graphicData>
        </a:graphic>
      </p:graphicFrame>
    </p:spTree>
    <p:extLst>
      <p:ext uri="{BB962C8B-B14F-4D97-AF65-F5344CB8AC3E}">
        <p14:creationId xmlns:p14="http://schemas.microsoft.com/office/powerpoint/2010/main" val="14655940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77B606-A74A-7FE6-EF0D-868408B957B6}"/>
              </a:ext>
            </a:extLst>
          </p:cNvPr>
          <p:cNvSpPr txBox="1"/>
          <p:nvPr/>
        </p:nvSpPr>
        <p:spPr>
          <a:xfrm>
            <a:off x="3877838" y="2379723"/>
            <a:ext cx="434339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latin typeface="Calibri Light"/>
                <a:ea typeface="Calibri Light"/>
                <a:cs typeface="Segoe UI"/>
              </a:rPr>
              <a:t>Student Interface </a:t>
            </a:r>
          </a:p>
          <a:p>
            <a:pPr algn="ctr"/>
            <a:r>
              <a:rPr lang="en-US" sz="3600">
                <a:latin typeface="Calibri Light"/>
                <a:cs typeface="Segoe UI"/>
              </a:rPr>
              <a:t>Hao (Alexendra) Zheng</a:t>
            </a:r>
          </a:p>
        </p:txBody>
      </p:sp>
      <p:pic>
        <p:nvPicPr>
          <p:cNvPr id="5" name="Picture 4" descr="Text&#10;&#10;Description automatically generated">
            <a:extLst>
              <a:ext uri="{FF2B5EF4-FFF2-40B4-BE49-F238E27FC236}">
                <a16:creationId xmlns:a16="http://schemas.microsoft.com/office/drawing/2014/main" id="{5B547C69-2F07-DA9B-EDA0-8572810E87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1703" y="344889"/>
            <a:ext cx="25622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3877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AD05EB-B88A-4662-A36A-D3C081C66A75}"/>
              </a:ext>
            </a:extLst>
          </p:cNvPr>
          <p:cNvSpPr>
            <a:spLocks noGrp="1"/>
          </p:cNvSpPr>
          <p:nvPr>
            <p:ph idx="1"/>
          </p:nvPr>
        </p:nvSpPr>
        <p:spPr>
          <a:xfrm>
            <a:off x="678809" y="1684443"/>
            <a:ext cx="10515600" cy="4232275"/>
          </a:xfrm>
        </p:spPr>
        <p:txBody>
          <a:bodyPr vert="horz" lIns="91440" tIns="45720" rIns="91440" bIns="45720" rtlCol="0" anchor="t">
            <a:normAutofit/>
          </a:bodyPr>
          <a:lstStyle/>
          <a:p>
            <a:pPr marL="0" indent="0">
              <a:buNone/>
            </a:pPr>
            <a:r>
              <a:rPr lang="en-US" sz="3200"/>
              <a:t>The Master of Financial Accountability Internship Advisory Board (MIAB) is a not-for-profit organization that was created in August 2019 to facilitate </a:t>
            </a:r>
            <a:r>
              <a:rPr lang="en-US" sz="3200" err="1"/>
              <a:t>MFAc</a:t>
            </a:r>
            <a:r>
              <a:rPr lang="en-US" sz="3200"/>
              <a:t> Students' success by providing more employment opportunities (co-op, internships and graduate jobs) and career skill development opportunities. The organization is run completely on a voluntary basis with the assistance of professors, students, </a:t>
            </a:r>
            <a:r>
              <a:rPr lang="en-US" sz="3200" err="1"/>
              <a:t>MFAc</a:t>
            </a:r>
            <a:r>
              <a:rPr lang="en-US" sz="3200"/>
              <a:t> alumni, employers and the York University administration. </a:t>
            </a:r>
          </a:p>
        </p:txBody>
      </p:sp>
      <p:sp>
        <p:nvSpPr>
          <p:cNvPr id="4" name="Slide Number Placeholder 3">
            <a:extLst>
              <a:ext uri="{FF2B5EF4-FFF2-40B4-BE49-F238E27FC236}">
                <a16:creationId xmlns:a16="http://schemas.microsoft.com/office/drawing/2014/main" id="{B7F74BF9-EAB7-4CD1-8D7D-4F3CE8CC1B8D}"/>
              </a:ext>
            </a:extLst>
          </p:cNvPr>
          <p:cNvSpPr>
            <a:spLocks noGrp="1"/>
          </p:cNvSpPr>
          <p:nvPr>
            <p:ph type="sldNum" sz="quarter" idx="12"/>
          </p:nvPr>
        </p:nvSpPr>
        <p:spPr/>
        <p:txBody>
          <a:bodyPr/>
          <a:lstStyle/>
          <a:p>
            <a:fld id="{CB2CE5FD-A7FA-4D89-8831-BC73CA3BBC85}" type="slidenum">
              <a:rPr lang="en-US" smtClean="0"/>
              <a:t>4</a:t>
            </a:fld>
            <a:endParaRPr lang="en-US"/>
          </a:p>
        </p:txBody>
      </p:sp>
      <p:pic>
        <p:nvPicPr>
          <p:cNvPr id="2050" name="Picture 2" descr="Text&#10;&#10;Description automatically generated">
            <a:extLst>
              <a:ext uri="{FF2B5EF4-FFF2-40B4-BE49-F238E27FC236}">
                <a16:creationId xmlns:a16="http://schemas.microsoft.com/office/drawing/2014/main" id="{33EC911F-A482-49AD-B0E7-46763D3271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9106" y="176917"/>
            <a:ext cx="25622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02475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AEEC2-08CA-F942-BCB1-F237FE2E91BF}"/>
              </a:ext>
            </a:extLst>
          </p:cNvPr>
          <p:cNvSpPr>
            <a:spLocks noGrp="1"/>
          </p:cNvSpPr>
          <p:nvPr>
            <p:ph type="title"/>
          </p:nvPr>
        </p:nvSpPr>
        <p:spPr/>
        <p:txBody>
          <a:bodyPr>
            <a:normAutofit fontScale="90000"/>
          </a:bodyPr>
          <a:lstStyle/>
          <a:p>
            <a:r>
              <a:rPr lang="en-CA" b="1"/>
              <a:t>Student Interface – Hao (Alexendra)  Zheng </a:t>
            </a:r>
            <a:endParaRPr lang="en-CA" b="1">
              <a:cs typeface="Calibri Light"/>
            </a:endParaRPr>
          </a:p>
        </p:txBody>
      </p:sp>
      <p:sp>
        <p:nvSpPr>
          <p:cNvPr id="3" name="Content Placeholder 2">
            <a:extLst>
              <a:ext uri="{FF2B5EF4-FFF2-40B4-BE49-F238E27FC236}">
                <a16:creationId xmlns:a16="http://schemas.microsoft.com/office/drawing/2014/main" id="{32CBAE38-9880-DF4B-A7E5-9502DBE188CB}"/>
              </a:ext>
            </a:extLst>
          </p:cNvPr>
          <p:cNvSpPr>
            <a:spLocks noGrp="1"/>
          </p:cNvSpPr>
          <p:nvPr>
            <p:ph idx="1"/>
          </p:nvPr>
        </p:nvSpPr>
        <p:spPr>
          <a:xfrm>
            <a:off x="5196784" y="1422756"/>
            <a:ext cx="5669426" cy="4875365"/>
          </a:xfrm>
        </p:spPr>
        <p:txBody>
          <a:bodyPr vert="horz" lIns="91440" tIns="45720" rIns="91440" bIns="45720" rtlCol="0" anchor="t">
            <a:normAutofit/>
          </a:bodyPr>
          <a:lstStyle/>
          <a:p>
            <a:r>
              <a:rPr lang="en-US">
                <a:ea typeface="+mn-lt"/>
                <a:cs typeface="+mn-lt"/>
              </a:rPr>
              <a:t>Assisting students who are interested in FACC 6850 to register for the</a:t>
            </a:r>
            <a:r>
              <a:rPr lang="en-US" u="sng">
                <a:ea typeface="+mn-lt"/>
                <a:cs typeface="+mn-lt"/>
              </a:rPr>
              <a:t> FACC 6850 Pre-registration Orbis Platform (PROP)</a:t>
            </a:r>
            <a:r>
              <a:rPr lang="en-US">
                <a:ea typeface="+mn-lt"/>
                <a:cs typeface="+mn-lt"/>
              </a:rPr>
              <a:t> and </a:t>
            </a:r>
            <a:r>
              <a:rPr lang="en-US" u="sng">
                <a:ea typeface="+mn-lt"/>
                <a:cs typeface="+mn-lt"/>
              </a:rPr>
              <a:t>FACC 6850 Practicum Course;</a:t>
            </a:r>
          </a:p>
          <a:p>
            <a:r>
              <a:rPr lang="en-US">
                <a:ea typeface="+mn-lt"/>
                <a:cs typeface="+mn-lt"/>
              </a:rPr>
              <a:t>According to the student information and documents provided to understand students’ intentions and provide better services;</a:t>
            </a:r>
          </a:p>
          <a:p>
            <a:r>
              <a:rPr lang="en-US"/>
              <a:t>Helping </a:t>
            </a:r>
            <a:r>
              <a:rPr lang="en-US" err="1"/>
              <a:t>MFAc</a:t>
            </a:r>
            <a:r>
              <a:rPr lang="en-US"/>
              <a:t> students to </a:t>
            </a:r>
            <a:r>
              <a:rPr lang="en-US" u="sng"/>
              <a:t>request IRCC letters</a:t>
            </a:r>
            <a:r>
              <a:rPr lang="en-US"/>
              <a:t> that students can apply for Co-op Work Permit.</a:t>
            </a:r>
            <a:endParaRPr lang="en-US">
              <a:ea typeface="+mn-lt"/>
              <a:cs typeface="+mn-lt"/>
            </a:endParaRPr>
          </a:p>
          <a:p>
            <a:pPr marL="0" indent="0">
              <a:buNone/>
            </a:pPr>
            <a:r>
              <a:rPr lang="en-US" sz="1300"/>
              <a:t>For more information about Co-op Work Permit and Post Graduate Work Permit, please visit the MIAB website through this link: </a:t>
            </a:r>
            <a:r>
              <a:rPr lang="en-US" sz="1300">
                <a:ea typeface="+mn-lt"/>
                <a:cs typeface="+mn-lt"/>
                <a:hlinkClick r:id="rId3"/>
              </a:rPr>
              <a:t>https://miab.info.yorku.ca/work-permits/</a:t>
            </a:r>
            <a:r>
              <a:rPr lang="en-US" sz="1300">
                <a:ea typeface="+mn-lt"/>
                <a:cs typeface="+mn-lt"/>
              </a:rPr>
              <a:t> </a:t>
            </a:r>
          </a:p>
          <a:p>
            <a:endParaRPr lang="en-US"/>
          </a:p>
        </p:txBody>
      </p:sp>
      <p:sp>
        <p:nvSpPr>
          <p:cNvPr id="5" name="TextBox 4">
            <a:extLst>
              <a:ext uri="{FF2B5EF4-FFF2-40B4-BE49-F238E27FC236}">
                <a16:creationId xmlns:a16="http://schemas.microsoft.com/office/drawing/2014/main" id="{FFF79BCF-1B2F-4F3C-A350-4227C8164F75}"/>
              </a:ext>
            </a:extLst>
          </p:cNvPr>
          <p:cNvSpPr txBox="1"/>
          <p:nvPr/>
        </p:nvSpPr>
        <p:spPr>
          <a:xfrm>
            <a:off x="1448512" y="180458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rPr>
              <a:t>miabstud@yorku.ca</a:t>
            </a:r>
          </a:p>
        </p:txBody>
      </p:sp>
      <p:sp>
        <p:nvSpPr>
          <p:cNvPr id="4" name="Slide Number Placeholder 3">
            <a:extLst>
              <a:ext uri="{FF2B5EF4-FFF2-40B4-BE49-F238E27FC236}">
                <a16:creationId xmlns:a16="http://schemas.microsoft.com/office/drawing/2014/main" id="{1655B0D9-2DAB-19D2-583A-76A30DB74AF5}"/>
              </a:ext>
            </a:extLst>
          </p:cNvPr>
          <p:cNvSpPr>
            <a:spLocks noGrp="1"/>
          </p:cNvSpPr>
          <p:nvPr>
            <p:ph type="sldNum" sz="quarter" idx="12"/>
          </p:nvPr>
        </p:nvSpPr>
        <p:spPr/>
        <p:txBody>
          <a:bodyPr/>
          <a:lstStyle/>
          <a:p>
            <a:fld id="{6D22F896-40B5-4ADD-8801-0D06FADFA095}" type="slidenum">
              <a:rPr lang="en-US" dirty="0"/>
              <a:t>40</a:t>
            </a:fld>
            <a:endParaRPr lang="en-US"/>
          </a:p>
        </p:txBody>
      </p:sp>
    </p:spTree>
    <p:extLst>
      <p:ext uri="{BB962C8B-B14F-4D97-AF65-F5344CB8AC3E}">
        <p14:creationId xmlns:p14="http://schemas.microsoft.com/office/powerpoint/2010/main" val="25401045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B4298B-514D-4087-BFCF-5E0B7C9A9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4250D78-05C1-41CC-8744-FF36129625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488B658F-163C-450C-B32C-2385E374B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6">
              <a:extLst>
                <a:ext uri="{FF2B5EF4-FFF2-40B4-BE49-F238E27FC236}">
                  <a16:creationId xmlns:a16="http://schemas.microsoft.com/office/drawing/2014/main" id="{5AE85F6C-45F9-4F00-8AA8-52BD51059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4B0E90C3-F098-46CE-B1D9-44EDE9C6E3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FFF59D4E-9109-4D0A-8064-9C534CCFB9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94B8AAA4-1840-48B9-A1E7-8CE75F8732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5A87B14D-183F-429F-849A-A6DC957B0B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1C261938-CF78-4843-9295-A20FD1591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70557A9F-9800-4BDA-8EA5-312FBB056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55443555-50A7-490F-A7BD-C3761876BE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0E25D709-0236-44C4-9AD0-23C27FFB64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2D3488E-C376-4058-9B14-3E67ECCF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29C0577D-AE94-4E3E-AFE9-87D6F505C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628A3D14-A3AE-415B-81C0-10DABBD63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7722035-1059-41F4-801E-F6C3F4383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8275878-64ED-413C-B1B9-654EE17C5D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6BE90BD7-1A14-43A3-8CD4-8D181EE63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accent1">
                  <a:alpha val="12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609B6EC-0BA4-4C45-B9CA-311B34B83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accent1">
                  <a:alpha val="12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BA3962A2-D76B-4346-9535-356648073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28CBAD67-783A-4EFF-852A-40CD9D58C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780BC275-9329-40AA-849F-7B258245E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55DA4B63-E5E4-49C5-BC03-E5A312146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E35CD604-E64D-724E-84E1-BB8AC44DE59B}"/>
              </a:ext>
            </a:extLst>
          </p:cNvPr>
          <p:cNvSpPr>
            <a:spLocks noGrp="1"/>
          </p:cNvSpPr>
          <p:nvPr>
            <p:ph type="title"/>
          </p:nvPr>
        </p:nvSpPr>
        <p:spPr>
          <a:xfrm>
            <a:off x="890990" y="132430"/>
            <a:ext cx="10295273" cy="1168152"/>
          </a:xfrm>
        </p:spPr>
        <p:txBody>
          <a:bodyPr anchor="b">
            <a:normAutofit/>
          </a:bodyPr>
          <a:lstStyle/>
          <a:p>
            <a:r>
              <a:rPr lang="en-US" sz="3600">
                <a:solidFill>
                  <a:schemeClr val="tx1"/>
                </a:solidFill>
                <a:latin typeface="Rockwell"/>
              </a:rPr>
              <a:t>FACC 6850 Pre-registration</a:t>
            </a:r>
            <a:r>
              <a:rPr lang="en-US" altLang="zh-CN" sz="3600">
                <a:solidFill>
                  <a:schemeClr val="tx1"/>
                </a:solidFill>
                <a:latin typeface="Rockwell"/>
                <a:ea typeface="宋体"/>
              </a:rPr>
              <a:t> </a:t>
            </a:r>
            <a:r>
              <a:rPr lang="en-US" sz="3600">
                <a:solidFill>
                  <a:schemeClr val="tx1"/>
                </a:solidFill>
                <a:latin typeface="Rockwell"/>
              </a:rPr>
              <a:t>Orbis Platform</a:t>
            </a:r>
            <a:r>
              <a:rPr lang="en-US" altLang="zh-CN" sz="3600">
                <a:solidFill>
                  <a:schemeClr val="tx1"/>
                </a:solidFill>
                <a:latin typeface="Rockwell"/>
                <a:ea typeface="宋体"/>
              </a:rPr>
              <a:t> </a:t>
            </a:r>
            <a:r>
              <a:rPr lang="en-US" sz="3600">
                <a:solidFill>
                  <a:schemeClr val="tx1"/>
                </a:solidFill>
                <a:latin typeface="Rockwell"/>
              </a:rPr>
              <a:t>(PROP) </a:t>
            </a:r>
          </a:p>
        </p:txBody>
      </p:sp>
      <p:pic>
        <p:nvPicPr>
          <p:cNvPr id="4" name="Picture 4">
            <a:extLst>
              <a:ext uri="{FF2B5EF4-FFF2-40B4-BE49-F238E27FC236}">
                <a16:creationId xmlns:a16="http://schemas.microsoft.com/office/drawing/2014/main" id="{6A0B5F4B-152F-4CA4-B5A7-BF63B52BB83D}"/>
              </a:ext>
            </a:extLst>
          </p:cNvPr>
          <p:cNvPicPr>
            <a:picLocks noChangeAspect="1"/>
          </p:cNvPicPr>
          <p:nvPr/>
        </p:nvPicPr>
        <p:blipFill>
          <a:blip r:embed="rId3"/>
          <a:stretch>
            <a:fillRect/>
          </a:stretch>
        </p:blipFill>
        <p:spPr>
          <a:xfrm>
            <a:off x="1284717" y="1357843"/>
            <a:ext cx="9242525" cy="4781157"/>
          </a:xfrm>
          <a:prstGeom prst="rect">
            <a:avLst/>
          </a:prstGeom>
        </p:spPr>
      </p:pic>
      <p:sp>
        <p:nvSpPr>
          <p:cNvPr id="5" name="TextBox 4">
            <a:extLst>
              <a:ext uri="{FF2B5EF4-FFF2-40B4-BE49-F238E27FC236}">
                <a16:creationId xmlns:a16="http://schemas.microsoft.com/office/drawing/2014/main" id="{DB480857-08F3-4EAF-B3B7-FE217870BF93}"/>
              </a:ext>
            </a:extLst>
          </p:cNvPr>
          <p:cNvSpPr txBox="1"/>
          <p:nvPr/>
        </p:nvSpPr>
        <p:spPr>
          <a:xfrm>
            <a:off x="666449" y="6351209"/>
            <a:ext cx="1085305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For more information about FACC6850 PROP, please visit </a:t>
            </a:r>
            <a:r>
              <a:rPr lang="en-US" sz="1200">
                <a:ea typeface="+mn-lt"/>
                <a:cs typeface="+mn-lt"/>
              </a:rPr>
              <a:t>the MIAB website via this link: </a:t>
            </a:r>
            <a:r>
              <a:rPr lang="en-US" sz="1200">
                <a:ea typeface="+mn-lt"/>
                <a:cs typeface="+mn-lt"/>
                <a:hlinkClick r:id="rId4"/>
              </a:rPr>
              <a:t>https://miab.info.yorku.ca/orbis-system-instruction/</a:t>
            </a:r>
            <a:r>
              <a:rPr lang="en-US" sz="1200">
                <a:ea typeface="+mn-lt"/>
                <a:cs typeface="+mn-lt"/>
              </a:rPr>
              <a:t> </a:t>
            </a:r>
            <a:endParaRPr lang="en-US" sz="1200"/>
          </a:p>
        </p:txBody>
      </p:sp>
    </p:spTree>
    <p:extLst>
      <p:ext uri="{BB962C8B-B14F-4D97-AF65-F5344CB8AC3E}">
        <p14:creationId xmlns:p14="http://schemas.microsoft.com/office/powerpoint/2010/main" val="29154928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B4298B-514D-4087-BFCF-5E0B7C9A9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4250D78-05C1-41CC-8744-FF36129625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488B658F-163C-450C-B32C-2385E374B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6">
              <a:extLst>
                <a:ext uri="{FF2B5EF4-FFF2-40B4-BE49-F238E27FC236}">
                  <a16:creationId xmlns:a16="http://schemas.microsoft.com/office/drawing/2014/main" id="{5AE85F6C-45F9-4F00-8AA8-52BD51059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4B0E90C3-F098-46CE-B1D9-44EDE9C6E3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FFF59D4E-9109-4D0A-8064-9C534CCFB9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94B8AAA4-1840-48B9-A1E7-8CE75F8732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5A87B14D-183F-429F-849A-A6DC957B0B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1C261938-CF78-4843-9295-A20FD1591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70557A9F-9800-4BDA-8EA5-312FBB056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55443555-50A7-490F-A7BD-C3761876BE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0E25D709-0236-44C4-9AD0-23C27FFB64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2D3488E-C376-4058-9B14-3E67ECCF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29C0577D-AE94-4E3E-AFE9-87D6F505C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628A3D14-A3AE-415B-81C0-10DABBD63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7722035-1059-41F4-801E-F6C3F4383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8275878-64ED-413C-B1B9-654EE17C5D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6BE90BD7-1A14-43A3-8CD4-8D181EE63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accent1">
                  <a:alpha val="12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609B6EC-0BA4-4C45-B9CA-311B34B83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accent1">
                  <a:alpha val="12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BA3962A2-D76B-4346-9535-356648073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28CBAD67-783A-4EFF-852A-40CD9D58C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780BC275-9329-40AA-849F-7B258245E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55DA4B63-E5E4-49C5-BC03-E5A312146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E35CD604-E64D-724E-84E1-BB8AC44DE59B}"/>
              </a:ext>
            </a:extLst>
          </p:cNvPr>
          <p:cNvSpPr>
            <a:spLocks noGrp="1"/>
          </p:cNvSpPr>
          <p:nvPr>
            <p:ph type="title"/>
          </p:nvPr>
        </p:nvSpPr>
        <p:spPr>
          <a:xfrm>
            <a:off x="947962" y="417290"/>
            <a:ext cx="10295273" cy="1481497"/>
          </a:xfrm>
        </p:spPr>
        <p:txBody>
          <a:bodyPr anchor="b">
            <a:normAutofit/>
          </a:bodyPr>
          <a:lstStyle/>
          <a:p>
            <a:r>
              <a:rPr lang="en-US" sz="3600">
                <a:solidFill>
                  <a:schemeClr val="tx1"/>
                </a:solidFill>
                <a:latin typeface="Rockwell"/>
              </a:rPr>
              <a:t>FACC 6850 Practicum Course </a:t>
            </a:r>
            <a:br>
              <a:rPr lang="en-US" sz="3600">
                <a:solidFill>
                  <a:schemeClr val="tx1"/>
                </a:solidFill>
                <a:latin typeface="Rockwell"/>
              </a:rPr>
            </a:br>
            <a:r>
              <a:rPr lang="en-US" sz="3600">
                <a:solidFill>
                  <a:schemeClr val="tx1"/>
                </a:solidFill>
                <a:ea typeface="+mj-lt"/>
                <a:cs typeface="+mj-lt"/>
              </a:rPr>
              <a:t>-</a:t>
            </a:r>
            <a:r>
              <a:rPr lang="en-US" sz="3600">
                <a:solidFill>
                  <a:schemeClr val="tx1"/>
                </a:solidFill>
                <a:latin typeface="Rockwell"/>
              </a:rPr>
              <a:t> </a:t>
            </a:r>
            <a:r>
              <a:rPr lang="en-US" sz="3600">
                <a:solidFill>
                  <a:schemeClr val="tx1"/>
                </a:solidFill>
                <a:ea typeface="+mj-lt"/>
                <a:cs typeface="+mj-lt"/>
              </a:rPr>
              <a:t>Introduction to Accountability &amp; Governance</a:t>
            </a:r>
            <a:endParaRPr lang="en-US">
              <a:solidFill>
                <a:schemeClr val="tx1"/>
              </a:solidFill>
              <a:cs typeface="Calibri Light"/>
            </a:endParaRPr>
          </a:p>
        </p:txBody>
      </p:sp>
      <p:sp>
        <p:nvSpPr>
          <p:cNvPr id="3" name="TextBox 2">
            <a:extLst>
              <a:ext uri="{FF2B5EF4-FFF2-40B4-BE49-F238E27FC236}">
                <a16:creationId xmlns:a16="http://schemas.microsoft.com/office/drawing/2014/main" id="{F3508E8B-3EC5-4212-99FC-C3DD01486016}"/>
              </a:ext>
            </a:extLst>
          </p:cNvPr>
          <p:cNvSpPr txBox="1"/>
          <p:nvPr/>
        </p:nvSpPr>
        <p:spPr>
          <a:xfrm>
            <a:off x="683687" y="2183213"/>
            <a:ext cx="5191525" cy="35153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defTabSz="914400">
              <a:lnSpc>
                <a:spcPct val="120000"/>
              </a:lnSpc>
              <a:spcBef>
                <a:spcPts val="1000"/>
              </a:spcBef>
              <a:buClr>
                <a:schemeClr val="accent1"/>
              </a:buClr>
              <a:buSzPct val="110000"/>
              <a:buFont typeface="Wingdings" panose="05000000000000000000" pitchFamily="2" charset="2"/>
              <a:buChar char="§"/>
            </a:pPr>
            <a:r>
              <a:rPr lang="en-US"/>
              <a:t>FACC6850 is a practicum course that counts for 6.0 credits. Also, you can use it for your entire electives or in addition. </a:t>
            </a:r>
          </a:p>
          <a:p>
            <a:pPr marL="228600" indent="-228600" defTabSz="914400">
              <a:lnSpc>
                <a:spcPct val="120000"/>
              </a:lnSpc>
              <a:spcBef>
                <a:spcPts val="1000"/>
              </a:spcBef>
              <a:buClr>
                <a:schemeClr val="accent1"/>
              </a:buClr>
              <a:buSzPct val="110000"/>
              <a:buFont typeface="Wingdings" panose="05000000000000000000" pitchFamily="2" charset="2"/>
              <a:buChar char="§"/>
            </a:pPr>
            <a:r>
              <a:rPr lang="en-US"/>
              <a:t>FACC 6850 Practicum Course provides students an opportunity to work in a financial accountability related position. The placement allows students to observe professionals at work and will give them the opportunity to apply their theoretical knowledge to live situations or projects.</a:t>
            </a:r>
          </a:p>
        </p:txBody>
      </p:sp>
      <p:sp>
        <p:nvSpPr>
          <p:cNvPr id="5" name="TextBox 4">
            <a:extLst>
              <a:ext uri="{FF2B5EF4-FFF2-40B4-BE49-F238E27FC236}">
                <a16:creationId xmlns:a16="http://schemas.microsoft.com/office/drawing/2014/main" id="{9597D0D1-36F5-490E-BC27-DBC597864E60}"/>
              </a:ext>
            </a:extLst>
          </p:cNvPr>
          <p:cNvSpPr txBox="1"/>
          <p:nvPr/>
        </p:nvSpPr>
        <p:spPr>
          <a:xfrm>
            <a:off x="7124005" y="2185530"/>
            <a:ext cx="3880152" cy="35599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u="sng">
                <a:ea typeface="+mn-lt"/>
                <a:cs typeface="+mn-lt"/>
              </a:rPr>
              <a:t>Prerequisites</a:t>
            </a:r>
            <a:endParaRPr lang="en-US" u="sng"/>
          </a:p>
          <a:p>
            <a:endParaRPr lang="en-US">
              <a:ea typeface="+mn-lt"/>
              <a:cs typeface="+mn-lt"/>
            </a:endParaRPr>
          </a:p>
          <a:p>
            <a:pPr marL="228600" indent="-228600" defTabSz="914400">
              <a:lnSpc>
                <a:spcPct val="120000"/>
              </a:lnSpc>
              <a:spcBef>
                <a:spcPts val="1000"/>
              </a:spcBef>
              <a:buClr>
                <a:schemeClr val="accent1"/>
              </a:buClr>
              <a:buSzPct val="110000"/>
              <a:buFont typeface="Wingdings" panose="05000000000000000000" pitchFamily="2" charset="2"/>
              <a:buChar char="§"/>
            </a:pPr>
            <a:r>
              <a:rPr lang="en-US"/>
              <a:t>FACC 6000 – Introduction to Accountability &amp; Governance</a:t>
            </a:r>
          </a:p>
          <a:p>
            <a:pPr marL="228600" indent="-228600" defTabSz="914400">
              <a:lnSpc>
                <a:spcPct val="120000"/>
              </a:lnSpc>
              <a:spcBef>
                <a:spcPts val="1000"/>
              </a:spcBef>
              <a:buClr>
                <a:schemeClr val="accent1"/>
              </a:buClr>
              <a:buSzPct val="110000"/>
              <a:buFont typeface="Wingdings" panose="05000000000000000000" pitchFamily="2" charset="2"/>
              <a:buChar char="§"/>
            </a:pPr>
            <a:r>
              <a:rPr lang="en-US"/>
              <a:t>You can only apply for the FACC6850 course if you have a job.</a:t>
            </a:r>
          </a:p>
          <a:p>
            <a:pPr defTabSz="914400">
              <a:lnSpc>
                <a:spcPct val="120000"/>
              </a:lnSpc>
              <a:spcBef>
                <a:spcPts val="1000"/>
              </a:spcBef>
              <a:buClr>
                <a:schemeClr val="accent1"/>
              </a:buClr>
              <a:buSzPct val="110000"/>
            </a:pPr>
            <a:r>
              <a:rPr lang="en-US" sz="1200"/>
              <a:t>For more information about the FACC6850 course, please visit the MIAB website via this link:  </a:t>
            </a:r>
            <a:r>
              <a:rPr lang="en-US" sz="1200">
                <a:ea typeface="+mn-lt"/>
                <a:cs typeface="+mn-lt"/>
                <a:hlinkClick r:id="rId3"/>
              </a:rPr>
              <a:t>https://miab.info.yorku.ca/what-happens-once-they-are-enrolled-in-facc-6850/</a:t>
            </a:r>
            <a:r>
              <a:rPr lang="en-US" sz="1200">
                <a:ea typeface="+mn-lt"/>
                <a:cs typeface="+mn-lt"/>
              </a:rPr>
              <a:t> </a:t>
            </a:r>
          </a:p>
        </p:txBody>
      </p:sp>
    </p:spTree>
    <p:extLst>
      <p:ext uri="{BB962C8B-B14F-4D97-AF65-F5344CB8AC3E}">
        <p14:creationId xmlns:p14="http://schemas.microsoft.com/office/powerpoint/2010/main" val="42450745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BCC68B-DC6B-5F26-5BEF-BA8699F47735}"/>
              </a:ext>
            </a:extLst>
          </p:cNvPr>
          <p:cNvSpPr txBox="1"/>
          <p:nvPr/>
        </p:nvSpPr>
        <p:spPr>
          <a:xfrm>
            <a:off x="2680733" y="2553222"/>
            <a:ext cx="6829997" cy="175432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3600">
                <a:latin typeface="Calibri Light"/>
                <a:ea typeface="Calibri Light"/>
                <a:cs typeface="Calibri Light"/>
              </a:rPr>
              <a:t>Employer Interface</a:t>
            </a:r>
            <a:endParaRPr lang="en-US"/>
          </a:p>
          <a:p>
            <a:pPr algn="ctr"/>
            <a:r>
              <a:rPr lang="en-US" sz="3600">
                <a:latin typeface="Calibri Light"/>
                <a:ea typeface="Calibri Light"/>
                <a:cs typeface="Calibri Light"/>
              </a:rPr>
              <a:t>  Haowen (Irene) Liu</a:t>
            </a:r>
          </a:p>
          <a:p>
            <a:pPr algn="ctr"/>
            <a:r>
              <a:rPr lang="en-US" sz="3600">
                <a:latin typeface="Calibri Light"/>
                <a:cs typeface="Calibri Light"/>
              </a:rPr>
              <a:t>Introduced by Dammy </a:t>
            </a:r>
            <a:r>
              <a:rPr lang="en-US" sz="3600" err="1">
                <a:latin typeface="Calibri Light"/>
                <a:cs typeface="Calibri Light"/>
              </a:rPr>
              <a:t>Atekoja</a:t>
            </a:r>
            <a:r>
              <a:rPr lang="en-US" sz="3600">
                <a:latin typeface="Calibri Light"/>
                <a:cs typeface="Calibri Light"/>
              </a:rPr>
              <a:t> </a:t>
            </a:r>
          </a:p>
        </p:txBody>
      </p:sp>
      <p:pic>
        <p:nvPicPr>
          <p:cNvPr id="4" name="Picture 3" descr="Text&#10;&#10;Description automatically generated">
            <a:extLst>
              <a:ext uri="{FF2B5EF4-FFF2-40B4-BE49-F238E27FC236}">
                <a16:creationId xmlns:a16="http://schemas.microsoft.com/office/drawing/2014/main" id="{7F72548E-6370-7541-EC5D-1023443FB7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1703" y="344889"/>
            <a:ext cx="25622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04360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2901A-21E5-CE4F-9AEC-67F538EAF656}"/>
              </a:ext>
            </a:extLst>
          </p:cNvPr>
          <p:cNvSpPr>
            <a:spLocks noGrp="1"/>
          </p:cNvSpPr>
          <p:nvPr>
            <p:ph type="title"/>
          </p:nvPr>
        </p:nvSpPr>
        <p:spPr/>
        <p:txBody>
          <a:bodyPr>
            <a:normAutofit/>
          </a:bodyPr>
          <a:lstStyle/>
          <a:p>
            <a:pPr algn="l"/>
            <a:r>
              <a:rPr lang="en-CA" b="1">
                <a:solidFill>
                  <a:schemeClr val="bg1"/>
                </a:solidFill>
              </a:rPr>
              <a:t>Employer Interface              </a:t>
            </a:r>
            <a:br>
              <a:rPr lang="en-CA" b="1"/>
            </a:br>
            <a:r>
              <a:rPr lang="en-US" sz="2800">
                <a:ea typeface="+mj-lt"/>
                <a:cs typeface="+mj-lt"/>
              </a:rPr>
              <a:t>Haowen (Irene) Liu</a:t>
            </a:r>
            <a:br>
              <a:rPr lang="en-US" sz="2800">
                <a:ea typeface="+mj-lt"/>
                <a:cs typeface="+mj-lt"/>
              </a:rPr>
            </a:br>
            <a:endParaRPr lang="en-CA" sz="2800" b="1">
              <a:solidFill>
                <a:schemeClr val="bg1"/>
              </a:solidFill>
              <a:ea typeface="宋体"/>
              <a:cs typeface="Calibri Light"/>
            </a:endParaRPr>
          </a:p>
        </p:txBody>
      </p:sp>
      <p:sp>
        <p:nvSpPr>
          <p:cNvPr id="3" name="Content Placeholder 2">
            <a:extLst>
              <a:ext uri="{FF2B5EF4-FFF2-40B4-BE49-F238E27FC236}">
                <a16:creationId xmlns:a16="http://schemas.microsoft.com/office/drawing/2014/main" id="{BFBBB8A9-0A5F-3D4C-9D4C-3951480EDF5F}"/>
              </a:ext>
            </a:extLst>
          </p:cNvPr>
          <p:cNvSpPr>
            <a:spLocks noGrp="1"/>
          </p:cNvSpPr>
          <p:nvPr>
            <p:ph idx="1"/>
          </p:nvPr>
        </p:nvSpPr>
        <p:spPr>
          <a:xfrm>
            <a:off x="4511034" y="568173"/>
            <a:ext cx="7335848" cy="6093134"/>
          </a:xfrm>
        </p:spPr>
        <p:txBody>
          <a:bodyPr vert="horz" lIns="91440" tIns="45720" rIns="91440" bIns="45720" rtlCol="0" anchor="t">
            <a:normAutofit/>
          </a:bodyPr>
          <a:lstStyle/>
          <a:p>
            <a:endParaRPr lang="en-US">
              <a:ea typeface="+mn-lt"/>
              <a:cs typeface="+mn-lt"/>
            </a:endParaRPr>
          </a:p>
          <a:p>
            <a:r>
              <a:rPr lang="en-US">
                <a:ea typeface="+mn-lt"/>
                <a:cs typeface="+mn-lt"/>
              </a:rPr>
              <a:t>Help students to find suitable internships.</a:t>
            </a:r>
          </a:p>
          <a:p>
            <a:r>
              <a:rPr lang="en-US"/>
              <a:t>Together with the Student Contact Coordinator we are responsible for tracking students and employment opportunities.</a:t>
            </a:r>
          </a:p>
          <a:p>
            <a:r>
              <a:rPr lang="en-US">
                <a:ea typeface="+mn-lt"/>
                <a:cs typeface="+mn-lt"/>
              </a:rPr>
              <a:t>Follow up with the people who are doing  internships.</a:t>
            </a:r>
            <a:endParaRPr lang="en-US"/>
          </a:p>
          <a:p>
            <a:r>
              <a:rPr lang="en-US">
                <a:ea typeface="+mn-lt"/>
                <a:cs typeface="+mn-lt"/>
              </a:rPr>
              <a:t>Find out about potential future internship opportunities.</a:t>
            </a:r>
          </a:p>
          <a:p>
            <a:r>
              <a:rPr lang="en-US">
                <a:ea typeface="+mn-lt"/>
                <a:cs typeface="+mn-lt"/>
              </a:rPr>
              <a:t>We solidify our relationships with employers by recommending the appropriate students and then providing good feedback from the employers.</a:t>
            </a:r>
          </a:p>
          <a:p>
            <a:r>
              <a:rPr lang="en-US">
                <a:ea typeface="+mn-lt"/>
                <a:cs typeface="+mn-lt"/>
              </a:rPr>
              <a:t>Search for employer events and career center employment opportunities and make our students aware of them.</a:t>
            </a:r>
          </a:p>
          <a:p>
            <a:r>
              <a:rPr lang="en-US">
                <a:ea typeface="+mn-lt"/>
                <a:cs typeface="+mn-lt"/>
              </a:rPr>
              <a:t> MIAB has connections with many not-for-profit organizations that can help you improve your chances of finding internships in this kind of organization. </a:t>
            </a:r>
          </a:p>
          <a:p>
            <a:endParaRPr lang="en-US">
              <a:ea typeface="+mn-lt"/>
              <a:cs typeface="+mn-lt"/>
            </a:endParaRPr>
          </a:p>
        </p:txBody>
      </p:sp>
      <p:sp>
        <p:nvSpPr>
          <p:cNvPr id="4" name="TextBox 3">
            <a:extLst>
              <a:ext uri="{FF2B5EF4-FFF2-40B4-BE49-F238E27FC236}">
                <a16:creationId xmlns:a16="http://schemas.microsoft.com/office/drawing/2014/main" id="{48398F57-7BA6-4B2E-BA90-BC275CB87CF7}"/>
              </a:ext>
            </a:extLst>
          </p:cNvPr>
          <p:cNvSpPr txBox="1"/>
          <p:nvPr/>
        </p:nvSpPr>
        <p:spPr>
          <a:xfrm>
            <a:off x="1273175" y="182743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rPr>
              <a:t>Maibempl@yorku.ca</a:t>
            </a:r>
          </a:p>
        </p:txBody>
      </p:sp>
    </p:spTree>
    <p:extLst>
      <p:ext uri="{BB962C8B-B14F-4D97-AF65-F5344CB8AC3E}">
        <p14:creationId xmlns:p14="http://schemas.microsoft.com/office/powerpoint/2010/main" val="39916029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B4298B-514D-4087-BFCF-5E0B7C9A9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4250D78-05C1-41CC-8744-FF36129625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488B658F-163C-450C-B32C-2385E374B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6">
              <a:extLst>
                <a:ext uri="{FF2B5EF4-FFF2-40B4-BE49-F238E27FC236}">
                  <a16:creationId xmlns:a16="http://schemas.microsoft.com/office/drawing/2014/main" id="{5AE85F6C-45F9-4F00-8AA8-52BD51059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4B0E90C3-F098-46CE-B1D9-44EDE9C6E3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FFF59D4E-9109-4D0A-8064-9C534CCFB9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94B8AAA4-1840-48B9-A1E7-8CE75F8732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5A87B14D-183F-429F-849A-A6DC957B0B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1C261938-CF78-4843-9295-A20FD1591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70557A9F-9800-4BDA-8EA5-312FBB056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55443555-50A7-490F-A7BD-C3761876BE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0E25D709-0236-44C4-9AD0-23C27FFB64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2D3488E-C376-4058-9B14-3E67ECCF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29C0577D-AE94-4E3E-AFE9-87D6F505C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628A3D14-A3AE-415B-81C0-10DABBD63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7722035-1059-41F4-801E-F6C3F4383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8275878-64ED-413C-B1B9-654EE17C5D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6BE90BD7-1A14-43A3-8CD4-8D181EE63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accent1">
                  <a:alpha val="12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609B6EC-0BA4-4C45-B9CA-311B34B83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accent1">
                  <a:alpha val="12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BA3962A2-D76B-4346-9535-356648073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28CBAD67-783A-4EFF-852A-40CD9D58C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780BC275-9329-40AA-849F-7B258245E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55DA4B63-E5E4-49C5-BC03-E5A312146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98111240-8B13-A788-5033-D70A8235B509}"/>
              </a:ext>
            </a:extLst>
          </p:cNvPr>
          <p:cNvSpPr>
            <a:spLocks noGrp="1"/>
          </p:cNvSpPr>
          <p:nvPr>
            <p:ph type="title"/>
          </p:nvPr>
        </p:nvSpPr>
        <p:spPr>
          <a:xfrm>
            <a:off x="413752" y="516114"/>
            <a:ext cx="6677553" cy="1353310"/>
          </a:xfrm>
        </p:spPr>
        <p:txBody>
          <a:bodyPr anchor="b">
            <a:normAutofit fontScale="90000"/>
          </a:bodyPr>
          <a:lstStyle/>
          <a:p>
            <a:pPr algn="l"/>
            <a:r>
              <a:rPr lang="en-US" sz="3600">
                <a:solidFill>
                  <a:schemeClr val="tx1"/>
                </a:solidFill>
                <a:latin typeface="Rockwell"/>
                <a:cs typeface="Calibri Light"/>
              </a:rPr>
              <a:t>Job Postings:</a:t>
            </a:r>
            <a:br>
              <a:rPr lang="en-US" sz="3600" u="sng">
                <a:latin typeface="Rockwell"/>
                <a:cs typeface="Calibri Light"/>
              </a:rPr>
            </a:br>
            <a:r>
              <a:rPr lang="en-US" sz="3600" u="sng">
                <a:solidFill>
                  <a:srgbClr val="00B0F0"/>
                </a:solidFill>
                <a:latin typeface="Rockwell"/>
                <a:cs typeface="Calibri Light"/>
              </a:rPr>
              <a:t>https://miab.info.yorku.ca/media/</a:t>
            </a:r>
            <a:endParaRPr lang="en-US" u="sng">
              <a:solidFill>
                <a:srgbClr val="00B0F0"/>
              </a:solidFill>
              <a:latin typeface="Rockwell"/>
              <a:cs typeface="Calibri Light" panose="020F0302020204030204"/>
            </a:endParaRPr>
          </a:p>
        </p:txBody>
      </p:sp>
      <p:pic>
        <p:nvPicPr>
          <p:cNvPr id="4" name="Picture 4" descr="Graphical user interface, text, email&#10;&#10;Description automatically generated">
            <a:extLst>
              <a:ext uri="{FF2B5EF4-FFF2-40B4-BE49-F238E27FC236}">
                <a16:creationId xmlns:a16="http://schemas.microsoft.com/office/drawing/2014/main" id="{245325E6-0675-4DAB-8484-6F8B37E888D0}"/>
              </a:ext>
            </a:extLst>
          </p:cNvPr>
          <p:cNvPicPr>
            <a:picLocks noGrp="1" noChangeAspect="1"/>
          </p:cNvPicPr>
          <p:nvPr>
            <p:ph idx="1"/>
          </p:nvPr>
        </p:nvPicPr>
        <p:blipFill>
          <a:blip r:embed="rId2"/>
          <a:stretch>
            <a:fillRect/>
          </a:stretch>
        </p:blipFill>
        <p:spPr>
          <a:xfrm>
            <a:off x="324621" y="1873022"/>
            <a:ext cx="6150977" cy="4359192"/>
          </a:xfrm>
        </p:spPr>
      </p:pic>
      <p:pic>
        <p:nvPicPr>
          <p:cNvPr id="3" name="Picture 4" descr="Graphical user interface, text, application&#10;&#10;Description automatically generated">
            <a:extLst>
              <a:ext uri="{FF2B5EF4-FFF2-40B4-BE49-F238E27FC236}">
                <a16:creationId xmlns:a16="http://schemas.microsoft.com/office/drawing/2014/main" id="{CD2C0F08-EF5F-F7B5-271D-E9745CB381B2}"/>
              </a:ext>
            </a:extLst>
          </p:cNvPr>
          <p:cNvPicPr>
            <a:picLocks noChangeAspect="1"/>
          </p:cNvPicPr>
          <p:nvPr/>
        </p:nvPicPr>
        <p:blipFill>
          <a:blip r:embed="rId3"/>
          <a:stretch>
            <a:fillRect/>
          </a:stretch>
        </p:blipFill>
        <p:spPr>
          <a:xfrm>
            <a:off x="6473191" y="2222447"/>
            <a:ext cx="5731216" cy="2423691"/>
          </a:xfrm>
          <a:prstGeom prst="rect">
            <a:avLst/>
          </a:prstGeom>
        </p:spPr>
      </p:pic>
    </p:spTree>
    <p:extLst>
      <p:ext uri="{BB962C8B-B14F-4D97-AF65-F5344CB8AC3E}">
        <p14:creationId xmlns:p14="http://schemas.microsoft.com/office/powerpoint/2010/main" val="32960859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047C7-07D1-1027-8CD7-C3BE3B5DCA04}"/>
              </a:ext>
            </a:extLst>
          </p:cNvPr>
          <p:cNvSpPr>
            <a:spLocks noGrp="1"/>
          </p:cNvSpPr>
          <p:nvPr>
            <p:ph type="title"/>
          </p:nvPr>
        </p:nvSpPr>
        <p:spPr/>
        <p:txBody>
          <a:bodyPr/>
          <a:lstStyle/>
          <a:p>
            <a:r>
              <a:rPr lang="en-US" b="1">
                <a:cs typeface="Calibri Light"/>
              </a:rPr>
              <a:t>Career event with Scotiabank</a:t>
            </a:r>
            <a:endParaRPr lang="en-US" b="1"/>
          </a:p>
        </p:txBody>
      </p:sp>
      <p:pic>
        <p:nvPicPr>
          <p:cNvPr id="4" name="Picture 4" descr="Logo, company name&#10;&#10;Description automatically generated">
            <a:extLst>
              <a:ext uri="{FF2B5EF4-FFF2-40B4-BE49-F238E27FC236}">
                <a16:creationId xmlns:a16="http://schemas.microsoft.com/office/drawing/2014/main" id="{71DB21D2-C10F-08F1-6961-3A3BCBA39586}"/>
              </a:ext>
            </a:extLst>
          </p:cNvPr>
          <p:cNvPicPr>
            <a:picLocks noGrp="1" noChangeAspect="1"/>
          </p:cNvPicPr>
          <p:nvPr>
            <p:ph idx="1"/>
          </p:nvPr>
        </p:nvPicPr>
        <p:blipFill>
          <a:blip r:embed="rId2"/>
          <a:stretch>
            <a:fillRect/>
          </a:stretch>
        </p:blipFill>
        <p:spPr>
          <a:xfrm>
            <a:off x="6783944" y="520568"/>
            <a:ext cx="2948726" cy="2948726"/>
          </a:xfrm>
        </p:spPr>
      </p:pic>
      <p:pic>
        <p:nvPicPr>
          <p:cNvPr id="6" name="Picture 3" descr="Text&#10;&#10;Description automatically generated">
            <a:extLst>
              <a:ext uri="{FF2B5EF4-FFF2-40B4-BE49-F238E27FC236}">
                <a16:creationId xmlns:a16="http://schemas.microsoft.com/office/drawing/2014/main" id="{43E25352-2775-CB4B-BD57-FFED7D9533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4179" y="4557575"/>
            <a:ext cx="6048635" cy="163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C1C4C0C-550B-E3BA-01D5-7349AF854AF8}"/>
              </a:ext>
            </a:extLst>
          </p:cNvPr>
          <p:cNvSpPr txBox="1"/>
          <p:nvPr/>
        </p:nvSpPr>
        <p:spPr>
          <a:xfrm>
            <a:off x="5067822" y="3577748"/>
            <a:ext cx="6380443" cy="1077218"/>
          </a:xfrm>
          <a:prstGeom prst="rect">
            <a:avLst/>
          </a:prstGeom>
          <a:solidFill>
            <a:srgbClr val="C0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t>The event is expected to be held </a:t>
            </a:r>
            <a:r>
              <a:rPr lang="en-US" sz="3200" b="1">
                <a:solidFill>
                  <a:schemeClr val="bg1"/>
                </a:solidFill>
              </a:rPr>
              <a:t>at the end of June.</a:t>
            </a:r>
            <a:r>
              <a:rPr lang="en-US" b="1"/>
              <a:t> </a:t>
            </a:r>
          </a:p>
        </p:txBody>
      </p:sp>
    </p:spTree>
    <p:extLst>
      <p:ext uri="{BB962C8B-B14F-4D97-AF65-F5344CB8AC3E}">
        <p14:creationId xmlns:p14="http://schemas.microsoft.com/office/powerpoint/2010/main" val="32626521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BCC68B-DC6B-5F26-5BEF-BA8699F47735}"/>
              </a:ext>
            </a:extLst>
          </p:cNvPr>
          <p:cNvSpPr txBox="1"/>
          <p:nvPr/>
        </p:nvSpPr>
        <p:spPr>
          <a:xfrm>
            <a:off x="2089308" y="2647481"/>
            <a:ext cx="8000247"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3600">
                <a:latin typeface="Calibri Light"/>
                <a:ea typeface="Calibri Light"/>
                <a:cs typeface="Calibri Light"/>
              </a:rPr>
              <a:t>Intern and Adviser Placement Coordinator</a:t>
            </a:r>
            <a:endParaRPr lang="en-US"/>
          </a:p>
          <a:p>
            <a:pPr algn="ctr"/>
            <a:r>
              <a:rPr lang="en-US" sz="3600">
                <a:latin typeface="Calibri Light"/>
                <a:ea typeface="Calibri Light"/>
                <a:cs typeface="Calibri Light"/>
              </a:rPr>
              <a:t> </a:t>
            </a:r>
            <a:r>
              <a:rPr lang="en-US" altLang="zh-CN" sz="3600">
                <a:latin typeface="Calibri Light"/>
                <a:ea typeface="宋体"/>
                <a:cs typeface="Calibri Light"/>
              </a:rPr>
              <a:t> Lu Zhang, introduced by Dammy </a:t>
            </a:r>
            <a:r>
              <a:rPr lang="en-US" altLang="zh-CN" sz="3600" err="1">
                <a:latin typeface="Calibri Light"/>
                <a:ea typeface="宋体"/>
                <a:cs typeface="Calibri Light"/>
              </a:rPr>
              <a:t>Atekoja</a:t>
            </a:r>
            <a:r>
              <a:rPr lang="en-US" altLang="zh-CN" sz="3600">
                <a:latin typeface="Calibri Light"/>
                <a:ea typeface="宋体"/>
                <a:cs typeface="Calibri Light"/>
              </a:rPr>
              <a:t> </a:t>
            </a:r>
            <a:endParaRPr lang="en-US" sz="3600" err="1">
              <a:latin typeface="Calibri Light"/>
              <a:ea typeface="Calibri Light"/>
              <a:cs typeface="Calibri Light"/>
            </a:endParaRPr>
          </a:p>
        </p:txBody>
      </p:sp>
      <p:pic>
        <p:nvPicPr>
          <p:cNvPr id="4" name="Picture 3" descr="Text&#10;&#10;Description automatically generated">
            <a:extLst>
              <a:ext uri="{FF2B5EF4-FFF2-40B4-BE49-F238E27FC236}">
                <a16:creationId xmlns:a16="http://schemas.microsoft.com/office/drawing/2014/main" id="{7F72548E-6370-7541-EC5D-1023443FB7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1703" y="344889"/>
            <a:ext cx="25622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03313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BE466-E412-1ED3-81B3-49611F60C093}"/>
              </a:ext>
            </a:extLst>
          </p:cNvPr>
          <p:cNvSpPr>
            <a:spLocks noGrp="1"/>
          </p:cNvSpPr>
          <p:nvPr>
            <p:ph type="title"/>
          </p:nvPr>
        </p:nvSpPr>
        <p:spPr>
          <a:xfrm>
            <a:off x="796665" y="2533856"/>
            <a:ext cx="3630358" cy="2456442"/>
          </a:xfrm>
        </p:spPr>
        <p:txBody>
          <a:bodyPr>
            <a:normAutofit fontScale="90000"/>
          </a:bodyPr>
          <a:lstStyle/>
          <a:p>
            <a:r>
              <a:rPr lang="en-US">
                <a:ea typeface="+mj-lt"/>
                <a:cs typeface="+mj-lt"/>
              </a:rPr>
              <a:t>Intern and Adviser Placement Coordinator –</a:t>
            </a:r>
            <a:br>
              <a:rPr lang="en-US">
                <a:ea typeface="+mj-lt"/>
                <a:cs typeface="+mj-lt"/>
              </a:rPr>
            </a:br>
            <a:r>
              <a:rPr lang="en-US">
                <a:cs typeface="Calibri Light"/>
              </a:rPr>
              <a:t>Lu Zhang</a:t>
            </a:r>
          </a:p>
        </p:txBody>
      </p:sp>
      <p:sp>
        <p:nvSpPr>
          <p:cNvPr id="3" name="Content Placeholder 2">
            <a:extLst>
              <a:ext uri="{FF2B5EF4-FFF2-40B4-BE49-F238E27FC236}">
                <a16:creationId xmlns:a16="http://schemas.microsoft.com/office/drawing/2014/main" id="{B9689E4C-1A5B-8807-F360-1B10FF86175B}"/>
              </a:ext>
            </a:extLst>
          </p:cNvPr>
          <p:cNvSpPr>
            <a:spLocks noGrp="1"/>
          </p:cNvSpPr>
          <p:nvPr>
            <p:ph idx="1"/>
          </p:nvPr>
        </p:nvSpPr>
        <p:spPr/>
        <p:txBody>
          <a:bodyPr/>
          <a:lstStyle/>
          <a:p>
            <a:r>
              <a:rPr lang="en-US">
                <a:ea typeface="+mn-lt"/>
                <a:cs typeface="+mn-lt"/>
              </a:rPr>
              <a:t>Assist with finding internships for past coordinators/interns who are interested in further internships</a:t>
            </a:r>
            <a:endParaRPr lang="en-US"/>
          </a:p>
          <a:p>
            <a:r>
              <a:rPr lang="en-US"/>
              <a:t>Work with current students to identify their areas/industry interest to provide opportunities for internship/employment opportunities</a:t>
            </a:r>
          </a:p>
          <a:p>
            <a:r>
              <a:rPr lang="en-US"/>
              <a:t>Work closely with colleague coordinators to respond to student enquiries and onboarding into FACC 6850 </a:t>
            </a:r>
          </a:p>
          <a:p>
            <a:r>
              <a:rPr lang="en-US"/>
              <a:t>Assist with providing/directing students to helpful resources to facilitate their internship placement</a:t>
            </a:r>
          </a:p>
          <a:p>
            <a:r>
              <a:rPr lang="en-US"/>
              <a:t>Help provide answers to students who have questions on the MIAB program</a:t>
            </a:r>
          </a:p>
        </p:txBody>
      </p:sp>
    </p:spTree>
    <p:extLst>
      <p:ext uri="{BB962C8B-B14F-4D97-AF65-F5344CB8AC3E}">
        <p14:creationId xmlns:p14="http://schemas.microsoft.com/office/powerpoint/2010/main" val="17994137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B4298B-514D-4087-BFCF-5E0B7C9A9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4250D78-05C1-41CC-8744-FF36129625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488B658F-163C-450C-B32C-2385E374B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6">
              <a:extLst>
                <a:ext uri="{FF2B5EF4-FFF2-40B4-BE49-F238E27FC236}">
                  <a16:creationId xmlns:a16="http://schemas.microsoft.com/office/drawing/2014/main" id="{5AE85F6C-45F9-4F00-8AA8-52BD51059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4B0E90C3-F098-46CE-B1D9-44EDE9C6E3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FFF59D4E-9109-4D0A-8064-9C534CCFB9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94B8AAA4-1840-48B9-A1E7-8CE75F8732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5A87B14D-183F-429F-849A-A6DC957B0B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1C261938-CF78-4843-9295-A20FD1591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70557A9F-9800-4BDA-8EA5-312FBB056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55443555-50A7-490F-A7BD-C3761876BE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0E25D709-0236-44C4-9AD0-23C27FFB64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2D3488E-C376-4058-9B14-3E67ECCF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29C0577D-AE94-4E3E-AFE9-87D6F505C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628A3D14-A3AE-415B-81C0-10DABBD63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7722035-1059-41F4-801E-F6C3F4383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8275878-64ED-413C-B1B9-654EE17C5D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6BE90BD7-1A14-43A3-8CD4-8D181EE63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accent1">
                  <a:alpha val="12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609B6EC-0BA4-4C45-B9CA-311B34B83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accent1">
                  <a:alpha val="12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BA3962A2-D76B-4346-9535-356648073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28CBAD67-783A-4EFF-852A-40CD9D58C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780BC275-9329-40AA-849F-7B258245E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55DA4B63-E5E4-49C5-BC03-E5A312146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E35CD604-E64D-724E-84E1-BB8AC44DE59B}"/>
              </a:ext>
            </a:extLst>
          </p:cNvPr>
          <p:cNvSpPr>
            <a:spLocks noGrp="1"/>
          </p:cNvSpPr>
          <p:nvPr>
            <p:ph type="title"/>
          </p:nvPr>
        </p:nvSpPr>
        <p:spPr>
          <a:xfrm>
            <a:off x="947962" y="417290"/>
            <a:ext cx="10295273" cy="1193950"/>
          </a:xfrm>
        </p:spPr>
        <p:txBody>
          <a:bodyPr anchor="b">
            <a:normAutofit/>
          </a:bodyPr>
          <a:lstStyle/>
          <a:p>
            <a:r>
              <a:rPr lang="en-US" sz="3600">
                <a:solidFill>
                  <a:schemeClr val="tx1"/>
                </a:solidFill>
                <a:latin typeface="Rockwell"/>
              </a:rPr>
              <a:t>After joining the FACC 6850</a:t>
            </a:r>
            <a:endParaRPr lang="en-US">
              <a:solidFill>
                <a:schemeClr val="tx1"/>
              </a:solidFill>
            </a:endParaRPr>
          </a:p>
        </p:txBody>
      </p:sp>
      <p:sp>
        <p:nvSpPr>
          <p:cNvPr id="4" name="Rectangle: Rounded Corners 3">
            <a:extLst>
              <a:ext uri="{FF2B5EF4-FFF2-40B4-BE49-F238E27FC236}">
                <a16:creationId xmlns:a16="http://schemas.microsoft.com/office/drawing/2014/main" id="{85B064A2-167E-A5DA-89B2-43FD6DC79B39}"/>
              </a:ext>
            </a:extLst>
          </p:cNvPr>
          <p:cNvSpPr/>
          <p:nvPr/>
        </p:nvSpPr>
        <p:spPr>
          <a:xfrm>
            <a:off x="5121215" y="1764102"/>
            <a:ext cx="1955320" cy="5894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FACC 6850</a:t>
            </a:r>
          </a:p>
        </p:txBody>
      </p:sp>
      <p:sp>
        <p:nvSpPr>
          <p:cNvPr id="33" name="Rectangle: Rounded Corners 32">
            <a:extLst>
              <a:ext uri="{FF2B5EF4-FFF2-40B4-BE49-F238E27FC236}">
                <a16:creationId xmlns:a16="http://schemas.microsoft.com/office/drawing/2014/main" id="{112B708A-EC82-8C6A-93A8-F47614E13256}"/>
              </a:ext>
            </a:extLst>
          </p:cNvPr>
          <p:cNvSpPr/>
          <p:nvPr/>
        </p:nvSpPr>
        <p:spPr>
          <a:xfrm>
            <a:off x="7737894" y="3935082"/>
            <a:ext cx="1308339" cy="5894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Transfer</a:t>
            </a:r>
          </a:p>
        </p:txBody>
      </p:sp>
      <p:sp>
        <p:nvSpPr>
          <p:cNvPr id="34" name="Rectangle: Rounded Corners 33">
            <a:extLst>
              <a:ext uri="{FF2B5EF4-FFF2-40B4-BE49-F238E27FC236}">
                <a16:creationId xmlns:a16="http://schemas.microsoft.com/office/drawing/2014/main" id="{AF151CEE-1A51-368A-D348-82FB2974BF18}"/>
              </a:ext>
            </a:extLst>
          </p:cNvPr>
          <p:cNvSpPr/>
          <p:nvPr/>
        </p:nvSpPr>
        <p:spPr>
          <a:xfrm>
            <a:off x="4977440" y="5832892"/>
            <a:ext cx="2228489" cy="5894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300 hours in total</a:t>
            </a:r>
          </a:p>
        </p:txBody>
      </p:sp>
      <p:sp>
        <p:nvSpPr>
          <p:cNvPr id="37" name="Rectangle: Rounded Corners 36">
            <a:extLst>
              <a:ext uri="{FF2B5EF4-FFF2-40B4-BE49-F238E27FC236}">
                <a16:creationId xmlns:a16="http://schemas.microsoft.com/office/drawing/2014/main" id="{87EEB6CC-3CE0-5DFF-31A1-D54A8ABCC935}"/>
              </a:ext>
            </a:extLst>
          </p:cNvPr>
          <p:cNvSpPr/>
          <p:nvPr/>
        </p:nvSpPr>
        <p:spPr>
          <a:xfrm>
            <a:off x="3194648" y="3129950"/>
            <a:ext cx="1308339" cy="5894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External</a:t>
            </a:r>
          </a:p>
        </p:txBody>
      </p:sp>
      <p:sp>
        <p:nvSpPr>
          <p:cNvPr id="42" name="Rectangle: Rounded Corners 41">
            <a:extLst>
              <a:ext uri="{FF2B5EF4-FFF2-40B4-BE49-F238E27FC236}">
                <a16:creationId xmlns:a16="http://schemas.microsoft.com/office/drawing/2014/main" id="{A18D2521-F736-1425-AB34-BEA5BE3B5014}"/>
              </a:ext>
            </a:extLst>
          </p:cNvPr>
          <p:cNvSpPr/>
          <p:nvPr/>
        </p:nvSpPr>
        <p:spPr>
          <a:xfrm>
            <a:off x="5437517" y="3129949"/>
            <a:ext cx="1308339" cy="5894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MIAB</a:t>
            </a:r>
          </a:p>
        </p:txBody>
      </p:sp>
      <p:sp>
        <p:nvSpPr>
          <p:cNvPr id="44" name="Rectangle: Rounded Corners 43">
            <a:extLst>
              <a:ext uri="{FF2B5EF4-FFF2-40B4-BE49-F238E27FC236}">
                <a16:creationId xmlns:a16="http://schemas.microsoft.com/office/drawing/2014/main" id="{1F6DCA75-550E-F4DD-51DC-DAF7AEB9C93B}"/>
              </a:ext>
            </a:extLst>
          </p:cNvPr>
          <p:cNvSpPr/>
          <p:nvPr/>
        </p:nvSpPr>
        <p:spPr>
          <a:xfrm>
            <a:off x="7737893" y="4740214"/>
            <a:ext cx="1308339" cy="5894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External</a:t>
            </a:r>
          </a:p>
        </p:txBody>
      </p:sp>
      <p:cxnSp>
        <p:nvCxnSpPr>
          <p:cNvPr id="9" name="Connector: Elbow 8">
            <a:extLst>
              <a:ext uri="{FF2B5EF4-FFF2-40B4-BE49-F238E27FC236}">
                <a16:creationId xmlns:a16="http://schemas.microsoft.com/office/drawing/2014/main" id="{C01DAE62-94B2-5EF3-D476-4E6F7FC759FC}"/>
              </a:ext>
            </a:extLst>
          </p:cNvPr>
          <p:cNvCxnSpPr/>
          <p:nvPr/>
        </p:nvCxnSpPr>
        <p:spPr>
          <a:xfrm>
            <a:off x="3408512" y="3717625"/>
            <a:ext cx="1571764" cy="2409912"/>
          </a:xfrm>
          <a:prstGeom prst="bentConnector3">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99F48135-FB75-B984-107B-1EDF60BDA1C0}"/>
              </a:ext>
            </a:extLst>
          </p:cNvPr>
          <p:cNvCxnSpPr>
            <a:cxnSpLocks/>
          </p:cNvCxnSpPr>
          <p:nvPr/>
        </p:nvCxnSpPr>
        <p:spPr>
          <a:xfrm flipH="1">
            <a:off x="7231665" y="5327888"/>
            <a:ext cx="1540135" cy="757315"/>
          </a:xfrm>
          <a:prstGeom prst="bentConnector3">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624199E1-A389-C608-EEE0-9ADF0E0C148A}"/>
              </a:ext>
            </a:extLst>
          </p:cNvPr>
          <p:cNvCxnSpPr/>
          <p:nvPr/>
        </p:nvCxnSpPr>
        <p:spPr>
          <a:xfrm>
            <a:off x="6124934" y="3716726"/>
            <a:ext cx="23005" cy="212209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a16="http://schemas.microsoft.com/office/drawing/2014/main" id="{85C7EE13-CDE3-CFCF-5160-3C98517C6A4E}"/>
              </a:ext>
            </a:extLst>
          </p:cNvPr>
          <p:cNvSpPr/>
          <p:nvPr/>
        </p:nvSpPr>
        <p:spPr>
          <a:xfrm>
            <a:off x="7737894" y="3129948"/>
            <a:ext cx="1308339" cy="5894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MIAB</a:t>
            </a:r>
          </a:p>
        </p:txBody>
      </p:sp>
    </p:spTree>
    <p:extLst>
      <p:ext uri="{BB962C8B-B14F-4D97-AF65-F5344CB8AC3E}">
        <p14:creationId xmlns:p14="http://schemas.microsoft.com/office/powerpoint/2010/main" val="109238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4" grpId="0" animBg="1"/>
      <p:bldP spid="3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AD05EB-B88A-4662-A36A-D3C081C66A75}"/>
              </a:ext>
            </a:extLst>
          </p:cNvPr>
          <p:cNvSpPr>
            <a:spLocks noGrp="1"/>
          </p:cNvSpPr>
          <p:nvPr>
            <p:ph idx="1"/>
          </p:nvPr>
        </p:nvSpPr>
        <p:spPr>
          <a:xfrm>
            <a:off x="3044504" y="3781691"/>
            <a:ext cx="5034094" cy="639307"/>
          </a:xfrm>
        </p:spPr>
        <p:txBody>
          <a:bodyPr vert="horz" lIns="91440" tIns="45720" rIns="91440" bIns="45720" rtlCol="0" anchor="t">
            <a:normAutofit/>
          </a:bodyPr>
          <a:lstStyle/>
          <a:p>
            <a:pPr marL="0" indent="0">
              <a:buNone/>
            </a:pPr>
            <a:endParaRPr lang="en-US" sz="3200">
              <a:cs typeface="Calibri"/>
            </a:endParaRPr>
          </a:p>
          <a:p>
            <a:pPr marL="0" indent="0">
              <a:buNone/>
            </a:pPr>
            <a:endParaRPr lang="en-US" sz="3200">
              <a:cs typeface="Calibri"/>
            </a:endParaRPr>
          </a:p>
          <a:p>
            <a:pPr marL="0" indent="0">
              <a:buNone/>
            </a:pPr>
            <a:endParaRPr lang="en-US" sz="3200">
              <a:cs typeface="Calibri"/>
            </a:endParaRPr>
          </a:p>
        </p:txBody>
      </p:sp>
      <p:sp>
        <p:nvSpPr>
          <p:cNvPr id="2" name="Slide Number Placeholder 1">
            <a:extLst>
              <a:ext uri="{FF2B5EF4-FFF2-40B4-BE49-F238E27FC236}">
                <a16:creationId xmlns:a16="http://schemas.microsoft.com/office/drawing/2014/main" id="{5D0BE892-9CE8-4658-A589-4199E8146AED}"/>
              </a:ext>
            </a:extLst>
          </p:cNvPr>
          <p:cNvSpPr>
            <a:spLocks noGrp="1"/>
          </p:cNvSpPr>
          <p:nvPr>
            <p:ph type="sldNum" sz="quarter" idx="12"/>
          </p:nvPr>
        </p:nvSpPr>
        <p:spPr/>
        <p:txBody>
          <a:bodyPr/>
          <a:lstStyle/>
          <a:p>
            <a:fld id="{CB2CE5FD-A7FA-4D89-8831-BC73CA3BBC85}" type="slidenum">
              <a:rPr lang="en-US" smtClean="0"/>
              <a:t>5</a:t>
            </a:fld>
            <a:endParaRPr lang="en-US"/>
          </a:p>
        </p:txBody>
      </p:sp>
      <p:sp>
        <p:nvSpPr>
          <p:cNvPr id="4" name="TextBox 3">
            <a:extLst>
              <a:ext uri="{FF2B5EF4-FFF2-40B4-BE49-F238E27FC236}">
                <a16:creationId xmlns:a16="http://schemas.microsoft.com/office/drawing/2014/main" id="{3E331CE8-B820-4238-905E-0F5895F57D00}"/>
              </a:ext>
            </a:extLst>
          </p:cNvPr>
          <p:cNvSpPr txBox="1"/>
          <p:nvPr/>
        </p:nvSpPr>
        <p:spPr>
          <a:xfrm>
            <a:off x="356839" y="1764858"/>
            <a:ext cx="11366808"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a:cs typeface="Calibri"/>
              </a:rPr>
              <a:t>Internships</a:t>
            </a:r>
          </a:p>
          <a:p>
            <a:pPr marL="571500" indent="-571500">
              <a:buFont typeface="Wingdings"/>
              <a:buChar char="Ø"/>
            </a:pPr>
            <a:r>
              <a:rPr lang="en-US" sz="3600">
                <a:cs typeface="Calibri"/>
              </a:rPr>
              <a:t>Start seeking an internship as soon as you can</a:t>
            </a:r>
          </a:p>
          <a:p>
            <a:pPr marL="571500" indent="-571500">
              <a:buFont typeface="Wingdings"/>
              <a:buChar char="Ø"/>
            </a:pPr>
            <a:r>
              <a:rPr lang="en-US" sz="3600">
                <a:cs typeface="Calibri"/>
              </a:rPr>
              <a:t>Coop permits usually required for international students</a:t>
            </a:r>
          </a:p>
          <a:p>
            <a:pPr marL="571500" indent="-571500">
              <a:buFont typeface="Wingdings"/>
              <a:buChar char="Ø"/>
            </a:pPr>
            <a:r>
              <a:rPr lang="en-US" sz="3600">
                <a:cs typeface="Calibri"/>
              </a:rPr>
              <a:t>Consider a MIAB unpaid internship (no co-op permit)</a:t>
            </a:r>
          </a:p>
          <a:p>
            <a:pPr marL="571500" indent="-571500">
              <a:buFont typeface="Wingdings"/>
              <a:buChar char="Ø"/>
            </a:pPr>
            <a:r>
              <a:rPr lang="en-US" sz="3600">
                <a:cs typeface="Calibri"/>
              </a:rPr>
              <a:t>FACC6850 PROP is here to help you</a:t>
            </a:r>
          </a:p>
          <a:p>
            <a:pPr marL="571500" indent="-571500">
              <a:buFont typeface="Wingdings"/>
              <a:buChar char="Ø"/>
            </a:pPr>
            <a:r>
              <a:rPr lang="en-US" sz="3600">
                <a:cs typeface="Calibri"/>
              </a:rPr>
              <a:t>Read  students section of MIAB site (especially Q&amp;As)</a:t>
            </a:r>
          </a:p>
          <a:p>
            <a:pPr marL="571500" indent="-571500">
              <a:buFont typeface="Wingdings"/>
              <a:buChar char="Ø"/>
            </a:pPr>
            <a:r>
              <a:rPr lang="en-US" sz="3600">
                <a:cs typeface="Calibri"/>
              </a:rPr>
              <a:t>300 hours minimum</a:t>
            </a:r>
          </a:p>
          <a:p>
            <a:pPr marL="571500" indent="-571500">
              <a:buFont typeface="Wingdings"/>
              <a:buChar char="Ø"/>
            </a:pPr>
            <a:r>
              <a:rPr lang="en-US" sz="3600">
                <a:cs typeface="Calibri"/>
              </a:rPr>
              <a:t>You can do multiple internships</a:t>
            </a:r>
          </a:p>
        </p:txBody>
      </p:sp>
      <p:pic>
        <p:nvPicPr>
          <p:cNvPr id="5123" name="Picture 3" descr="Text&#10;&#10;Description automatically generated">
            <a:extLst>
              <a:ext uri="{FF2B5EF4-FFF2-40B4-BE49-F238E27FC236}">
                <a16:creationId xmlns:a16="http://schemas.microsoft.com/office/drawing/2014/main" id="{AADD748D-ABF3-4958-9B79-D4859EF422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4082" y="299828"/>
            <a:ext cx="25622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77252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BCC68B-DC6B-5F26-5BEF-BA8699F47735}"/>
              </a:ext>
            </a:extLst>
          </p:cNvPr>
          <p:cNvSpPr txBox="1"/>
          <p:nvPr/>
        </p:nvSpPr>
        <p:spPr>
          <a:xfrm>
            <a:off x="3559629" y="3178629"/>
            <a:ext cx="5072742" cy="175432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3600" b="1">
                <a:latin typeface="Calibri Light"/>
                <a:ea typeface="Calibri Light"/>
                <a:cs typeface="Calibri Light"/>
              </a:rPr>
              <a:t>Alumni and Mentoring Coordinator</a:t>
            </a:r>
            <a:endParaRPr lang="en-US" b="1"/>
          </a:p>
          <a:p>
            <a:pPr algn="ctr"/>
            <a:r>
              <a:rPr lang="en-CA" altLang="zh-CN" sz="3600">
                <a:solidFill>
                  <a:srgbClr val="000000"/>
                </a:solidFill>
                <a:latin typeface="Calibri"/>
                <a:ea typeface="宋体"/>
                <a:cs typeface="Calibri"/>
              </a:rPr>
              <a:t>Han Xu</a:t>
            </a:r>
            <a:endParaRPr lang="en-CA" altLang="zh-CN" sz="3600">
              <a:latin typeface="Calibri"/>
              <a:ea typeface="宋体"/>
              <a:cs typeface="Calibri"/>
            </a:endParaRPr>
          </a:p>
        </p:txBody>
      </p:sp>
      <p:pic>
        <p:nvPicPr>
          <p:cNvPr id="4" name="Picture 3" descr="Text&#10;&#10;Description automatically generated">
            <a:extLst>
              <a:ext uri="{FF2B5EF4-FFF2-40B4-BE49-F238E27FC236}">
                <a16:creationId xmlns:a16="http://schemas.microsoft.com/office/drawing/2014/main" id="{7F72548E-6370-7541-EC5D-1023443FB7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1703" y="344889"/>
            <a:ext cx="25622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37749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E3CDB-08ED-4ED5-8EE6-E7EC53CFECF8}"/>
              </a:ext>
            </a:extLst>
          </p:cNvPr>
          <p:cNvSpPr>
            <a:spLocks noGrp="1"/>
          </p:cNvSpPr>
          <p:nvPr>
            <p:ph type="title"/>
          </p:nvPr>
        </p:nvSpPr>
        <p:spPr>
          <a:xfrm>
            <a:off x="1090337" y="2518013"/>
            <a:ext cx="3594229" cy="2456442"/>
          </a:xfrm>
        </p:spPr>
        <p:txBody>
          <a:bodyPr>
            <a:normAutofit fontScale="90000"/>
          </a:bodyPr>
          <a:lstStyle/>
          <a:p>
            <a:pPr algn="l">
              <a:lnSpc>
                <a:spcPct val="120000"/>
              </a:lnSpc>
              <a:spcBef>
                <a:spcPts val="1000"/>
              </a:spcBef>
            </a:pPr>
            <a:r>
              <a:rPr lang="en-US" sz="3100" b="1" cap="all">
                <a:latin typeface="Rockwell"/>
                <a:ea typeface="+mj-lt"/>
                <a:cs typeface="+mj-lt"/>
              </a:rPr>
              <a:t>Alumni and Mentoring Coordinator Han Xu</a:t>
            </a:r>
            <a:endParaRPr lang="en-US" sz="3100" b="1" cap="all">
              <a:latin typeface="Rockwell"/>
              <a:cs typeface="Calibri Light"/>
            </a:endParaRPr>
          </a:p>
        </p:txBody>
      </p:sp>
      <p:sp>
        <p:nvSpPr>
          <p:cNvPr id="3" name="Content Placeholder 2">
            <a:extLst>
              <a:ext uri="{FF2B5EF4-FFF2-40B4-BE49-F238E27FC236}">
                <a16:creationId xmlns:a16="http://schemas.microsoft.com/office/drawing/2014/main" id="{A4ABC0FE-E0EA-471A-9AFA-CC32C9EB6FAF}"/>
              </a:ext>
            </a:extLst>
          </p:cNvPr>
          <p:cNvSpPr>
            <a:spLocks noGrp="1"/>
          </p:cNvSpPr>
          <p:nvPr>
            <p:ph idx="1"/>
          </p:nvPr>
        </p:nvSpPr>
        <p:spPr/>
        <p:txBody>
          <a:bodyPr>
            <a:normAutofit/>
          </a:bodyPr>
          <a:lstStyle/>
          <a:p>
            <a:r>
              <a:rPr lang="en-US">
                <a:ea typeface="+mn-lt"/>
                <a:cs typeface="+mn-lt"/>
              </a:rPr>
              <a:t>Managing MIAB Mentoring Program. </a:t>
            </a:r>
          </a:p>
          <a:p>
            <a:r>
              <a:rPr lang="en-US">
                <a:ea typeface="+mn-lt"/>
                <a:cs typeface="+mn-lt"/>
              </a:rPr>
              <a:t>Matching mentors and mentees.</a:t>
            </a:r>
            <a:endParaRPr lang="en-US"/>
          </a:p>
          <a:p>
            <a:r>
              <a:rPr lang="en-US">
                <a:ea typeface="+mn-lt"/>
                <a:cs typeface="+mn-lt"/>
              </a:rPr>
              <a:t>Developing potential mentees and mentors.</a:t>
            </a:r>
          </a:p>
          <a:p>
            <a:r>
              <a:rPr lang="en-US">
                <a:ea typeface="+mn-lt"/>
                <a:cs typeface="+mn-lt"/>
              </a:rPr>
              <a:t>After the mentor accepts the mentee and vice versa, send both mentee and mentor the MIAB - Confidentiality Agreement and request to sign. </a:t>
            </a:r>
          </a:p>
          <a:p>
            <a:r>
              <a:rPr lang="en-US">
                <a:ea typeface="+mn-lt"/>
                <a:cs typeface="+mn-lt"/>
              </a:rPr>
              <a:t>Then the mentoring session can start.</a:t>
            </a:r>
            <a:endParaRPr lang="en-US"/>
          </a:p>
          <a:p>
            <a:r>
              <a:rPr lang="en-US">
                <a:ea typeface="+mn-lt"/>
                <a:cs typeface="+mn-lt"/>
              </a:rPr>
              <a:t>Following the mentoring progress.</a:t>
            </a:r>
            <a:endParaRPr lang="en-US"/>
          </a:p>
        </p:txBody>
      </p:sp>
      <p:sp>
        <p:nvSpPr>
          <p:cNvPr id="4" name="TextBox 3">
            <a:extLst>
              <a:ext uri="{FF2B5EF4-FFF2-40B4-BE49-F238E27FC236}">
                <a16:creationId xmlns:a16="http://schemas.microsoft.com/office/drawing/2014/main" id="{278151A4-E179-431B-9D25-62CAB28A19EC}"/>
              </a:ext>
            </a:extLst>
          </p:cNvPr>
          <p:cNvSpPr txBox="1"/>
          <p:nvPr/>
        </p:nvSpPr>
        <p:spPr>
          <a:xfrm>
            <a:off x="1352363" y="180993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Miabment@yorku.ca</a:t>
            </a:r>
          </a:p>
        </p:txBody>
      </p:sp>
      <p:sp>
        <p:nvSpPr>
          <p:cNvPr id="5" name="TextBox 4">
            <a:extLst>
              <a:ext uri="{FF2B5EF4-FFF2-40B4-BE49-F238E27FC236}">
                <a16:creationId xmlns:a16="http://schemas.microsoft.com/office/drawing/2014/main" id="{1B37D8E3-268B-373A-181A-D87B3FB2F3C6}"/>
              </a:ext>
            </a:extLst>
          </p:cNvPr>
          <p:cNvSpPr txBox="1"/>
          <p:nvPr/>
        </p:nvSpPr>
        <p:spPr>
          <a:xfrm>
            <a:off x="2496281" y="5787398"/>
            <a:ext cx="72053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5"/>
                </a:solidFill>
                <a:ea typeface="+mn-lt"/>
                <a:cs typeface="+mn-lt"/>
              </a:rPr>
              <a:t>Link</a:t>
            </a:r>
            <a:r>
              <a:rPr lang="en-US">
                <a:solidFill>
                  <a:schemeClr val="accent5"/>
                </a:solidFill>
                <a:ea typeface="+mn-lt"/>
                <a:cs typeface="+mn-lt"/>
              </a:rPr>
              <a:t>:</a:t>
            </a:r>
            <a:r>
              <a:rPr lang="en-US">
                <a:ea typeface="+mn-lt"/>
                <a:cs typeface="+mn-lt"/>
              </a:rPr>
              <a:t> </a:t>
            </a:r>
            <a:r>
              <a:rPr lang="en-US">
                <a:solidFill>
                  <a:schemeClr val="accent5"/>
                </a:solidFill>
                <a:ea typeface="+mn-lt"/>
                <a:cs typeface="+mn-lt"/>
              </a:rPr>
              <a:t>https://miab.info.yorku.ca/career-mentor-program-2/</a:t>
            </a:r>
            <a:endParaRPr lang="en-US">
              <a:solidFill>
                <a:schemeClr val="accent5"/>
              </a:solidFill>
            </a:endParaRPr>
          </a:p>
        </p:txBody>
      </p:sp>
    </p:spTree>
    <p:extLst>
      <p:ext uri="{BB962C8B-B14F-4D97-AF65-F5344CB8AC3E}">
        <p14:creationId xmlns:p14="http://schemas.microsoft.com/office/powerpoint/2010/main" val="40291033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905CE-BFFE-B06A-587B-CBFAD3105921}"/>
              </a:ext>
            </a:extLst>
          </p:cNvPr>
          <p:cNvSpPr>
            <a:spLocks noGrp="1"/>
          </p:cNvSpPr>
          <p:nvPr>
            <p:ph type="title"/>
          </p:nvPr>
        </p:nvSpPr>
        <p:spPr/>
        <p:txBody>
          <a:bodyPr/>
          <a:lstStyle/>
          <a:p>
            <a:r>
              <a:rPr lang="en-US">
                <a:cs typeface="Calibri Light"/>
              </a:rPr>
              <a:t>Alumni </a:t>
            </a:r>
            <a:r>
              <a:rPr lang="en-US">
                <a:ea typeface="+mj-lt"/>
                <a:cs typeface="+mj-lt"/>
              </a:rPr>
              <a:t>Activities</a:t>
            </a:r>
            <a:r>
              <a:rPr lang="en-US">
                <a:cs typeface="Calibri Light"/>
              </a:rPr>
              <a:t> </a:t>
            </a:r>
          </a:p>
        </p:txBody>
      </p:sp>
      <p:sp>
        <p:nvSpPr>
          <p:cNvPr id="3" name="Content Placeholder 2">
            <a:extLst>
              <a:ext uri="{FF2B5EF4-FFF2-40B4-BE49-F238E27FC236}">
                <a16:creationId xmlns:a16="http://schemas.microsoft.com/office/drawing/2014/main" id="{058110EC-F8EF-51EF-D3F4-4F6A2F3C7693}"/>
              </a:ext>
            </a:extLst>
          </p:cNvPr>
          <p:cNvSpPr>
            <a:spLocks noGrp="1"/>
          </p:cNvSpPr>
          <p:nvPr>
            <p:ph idx="1"/>
          </p:nvPr>
        </p:nvSpPr>
        <p:spPr>
          <a:xfrm>
            <a:off x="5105195" y="895951"/>
            <a:ext cx="6281873" cy="5248622"/>
          </a:xfrm>
        </p:spPr>
        <p:txBody>
          <a:bodyPr>
            <a:normAutofit/>
          </a:bodyPr>
          <a:lstStyle/>
          <a:p>
            <a:pPr marL="0" indent="0" algn="ctr">
              <a:buNone/>
            </a:pPr>
            <a:r>
              <a:rPr lang="en-US" sz="2600" b="1">
                <a:ea typeface="+mn-lt"/>
                <a:cs typeface="+mn-lt"/>
              </a:rPr>
              <a:t>Networking Event</a:t>
            </a:r>
            <a:endParaRPr lang="en-US" sz="2600"/>
          </a:p>
          <a:p>
            <a:r>
              <a:rPr lang="en-US">
                <a:ea typeface="+mn-lt"/>
                <a:cs typeface="+mn-lt"/>
              </a:rPr>
              <a:t>Plan to hold an in-person event which may be a case competition in this semester. </a:t>
            </a:r>
          </a:p>
          <a:p>
            <a:r>
              <a:rPr lang="en-US">
                <a:ea typeface="+mn-lt"/>
                <a:cs typeface="+mn-lt"/>
              </a:rPr>
              <a:t>Will give our </a:t>
            </a:r>
            <a:r>
              <a:rPr lang="en-US" err="1">
                <a:ea typeface="+mn-lt"/>
                <a:cs typeface="+mn-lt"/>
              </a:rPr>
              <a:t>MFAc</a:t>
            </a:r>
            <a:r>
              <a:rPr lang="en-US">
                <a:ea typeface="+mn-lt"/>
                <a:cs typeface="+mn-lt"/>
              </a:rPr>
              <a:t> students and alumni an opportunity to network and exchange work experiences.</a:t>
            </a:r>
          </a:p>
          <a:p>
            <a:r>
              <a:rPr lang="en-US">
                <a:ea typeface="+mn-lt"/>
                <a:cs typeface="+mn-lt"/>
              </a:rPr>
              <a:t> Goals: Hope to increase </a:t>
            </a:r>
            <a:r>
              <a:rPr lang="en-US" err="1">
                <a:ea typeface="+mn-lt"/>
                <a:cs typeface="+mn-lt"/>
              </a:rPr>
              <a:t>MFAc</a:t>
            </a:r>
            <a:r>
              <a:rPr lang="en-US">
                <a:ea typeface="+mn-lt"/>
                <a:cs typeface="+mn-lt"/>
              </a:rPr>
              <a:t>  student employment opportunities. Can help students practice what they have learned in class. </a:t>
            </a:r>
            <a:endParaRPr lang="en-US"/>
          </a:p>
          <a:p>
            <a:r>
              <a:rPr lang="en-US">
                <a:ea typeface="+mn-lt"/>
                <a:cs typeface="+mn-lt"/>
              </a:rPr>
              <a:t>If you are interested in this, please reach out to Han Xu (miabalum@yorku.ca) for more information. </a:t>
            </a:r>
          </a:p>
          <a:p>
            <a:endParaRPr lang="en-US"/>
          </a:p>
        </p:txBody>
      </p:sp>
    </p:spTree>
    <p:extLst>
      <p:ext uri="{BB962C8B-B14F-4D97-AF65-F5344CB8AC3E}">
        <p14:creationId xmlns:p14="http://schemas.microsoft.com/office/powerpoint/2010/main" val="20959042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1" name="Group 6">
            <a:extLst>
              <a:ext uri="{FF2B5EF4-FFF2-40B4-BE49-F238E27FC236}">
                <a16:creationId xmlns:a16="http://schemas.microsoft.com/office/drawing/2014/main" id="{9EA06921-3C0C-4126-AF75-9499D48390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8" name="Freeform 5">
              <a:extLst>
                <a:ext uri="{FF2B5EF4-FFF2-40B4-BE49-F238E27FC236}">
                  <a16:creationId xmlns:a16="http://schemas.microsoft.com/office/drawing/2014/main" id="{B8087084-CC7C-4D37-B821-F12CD3D29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 name="Freeform 6">
              <a:extLst>
                <a:ext uri="{FF2B5EF4-FFF2-40B4-BE49-F238E27FC236}">
                  <a16:creationId xmlns:a16="http://schemas.microsoft.com/office/drawing/2014/main" id="{A27EF3C6-8AF8-41C0-B4DF-664F240872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 name="Freeform 7">
              <a:extLst>
                <a:ext uri="{FF2B5EF4-FFF2-40B4-BE49-F238E27FC236}">
                  <a16:creationId xmlns:a16="http://schemas.microsoft.com/office/drawing/2014/main" id="{46AD5CB4-13ED-4F2B-BA75-CA731F668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8">
              <a:extLst>
                <a:ext uri="{FF2B5EF4-FFF2-40B4-BE49-F238E27FC236}">
                  <a16:creationId xmlns:a16="http://schemas.microsoft.com/office/drawing/2014/main" id="{6C2FD3B8-D702-4F83-BA99-D239212113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2" name="Freeform 9">
              <a:extLst>
                <a:ext uri="{FF2B5EF4-FFF2-40B4-BE49-F238E27FC236}">
                  <a16:creationId xmlns:a16="http://schemas.microsoft.com/office/drawing/2014/main" id="{1AF0D977-DBC6-44B7-93FB-3F76406CF0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 name="Freeform 10">
              <a:extLst>
                <a:ext uri="{FF2B5EF4-FFF2-40B4-BE49-F238E27FC236}">
                  <a16:creationId xmlns:a16="http://schemas.microsoft.com/office/drawing/2014/main" id="{B3ED27DF-D17E-4922-8394-821ED92539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11">
              <a:extLst>
                <a:ext uri="{FF2B5EF4-FFF2-40B4-BE49-F238E27FC236}">
                  <a16:creationId xmlns:a16="http://schemas.microsoft.com/office/drawing/2014/main" id="{800084EB-3C31-445C-8B2E-F43BA7ED3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12">
              <a:extLst>
                <a:ext uri="{FF2B5EF4-FFF2-40B4-BE49-F238E27FC236}">
                  <a16:creationId xmlns:a16="http://schemas.microsoft.com/office/drawing/2014/main" id="{5EE7F4D6-BE2E-41A9-A417-BA1AE4583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3">
              <a:extLst>
                <a:ext uri="{FF2B5EF4-FFF2-40B4-BE49-F238E27FC236}">
                  <a16:creationId xmlns:a16="http://schemas.microsoft.com/office/drawing/2014/main" id="{8805A789-4E10-46CF-A22B-8841C1CDF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4">
              <a:extLst>
                <a:ext uri="{FF2B5EF4-FFF2-40B4-BE49-F238E27FC236}">
                  <a16:creationId xmlns:a16="http://schemas.microsoft.com/office/drawing/2014/main" id="{9BD0D630-7987-48B7-A636-0ED234E22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5">
              <a:extLst>
                <a:ext uri="{FF2B5EF4-FFF2-40B4-BE49-F238E27FC236}">
                  <a16:creationId xmlns:a16="http://schemas.microsoft.com/office/drawing/2014/main" id="{F4E7D46D-851A-4DA9-B24D-19DAE1FCF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6">
              <a:extLst>
                <a:ext uri="{FF2B5EF4-FFF2-40B4-BE49-F238E27FC236}">
                  <a16:creationId xmlns:a16="http://schemas.microsoft.com/office/drawing/2014/main" id="{BA38A754-A53E-469C-B89B-6C7FF96079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7">
              <a:extLst>
                <a:ext uri="{FF2B5EF4-FFF2-40B4-BE49-F238E27FC236}">
                  <a16:creationId xmlns:a16="http://schemas.microsoft.com/office/drawing/2014/main" id="{CAC17457-E557-440A-B5E0-40DFEEC89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8">
              <a:extLst>
                <a:ext uri="{FF2B5EF4-FFF2-40B4-BE49-F238E27FC236}">
                  <a16:creationId xmlns:a16="http://schemas.microsoft.com/office/drawing/2014/main" id="{4D697814-F310-40D2-8E79-93C1881074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9">
              <a:extLst>
                <a:ext uri="{FF2B5EF4-FFF2-40B4-BE49-F238E27FC236}">
                  <a16:creationId xmlns:a16="http://schemas.microsoft.com/office/drawing/2014/main" id="{0CA691A3-EEBB-46A7-A973-B1E2DD112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20">
              <a:extLst>
                <a:ext uri="{FF2B5EF4-FFF2-40B4-BE49-F238E27FC236}">
                  <a16:creationId xmlns:a16="http://schemas.microsoft.com/office/drawing/2014/main" id="{B7361B78-110B-4437-8058-4E05A42343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4" name="Freeform 21">
              <a:extLst>
                <a:ext uri="{FF2B5EF4-FFF2-40B4-BE49-F238E27FC236}">
                  <a16:creationId xmlns:a16="http://schemas.microsoft.com/office/drawing/2014/main" id="{97B9FFE1-BC8C-4C55-AE5D-8FDD780018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5" name="Freeform 22">
              <a:extLst>
                <a:ext uri="{FF2B5EF4-FFF2-40B4-BE49-F238E27FC236}">
                  <a16:creationId xmlns:a16="http://schemas.microsoft.com/office/drawing/2014/main" id="{6F87417E-9520-42E0-84D2-0C0225481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3">
              <a:extLst>
                <a:ext uri="{FF2B5EF4-FFF2-40B4-BE49-F238E27FC236}">
                  <a16:creationId xmlns:a16="http://schemas.microsoft.com/office/drawing/2014/main" id="{1235F6B6-5324-426D-84BE-EF96FD430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4">
              <a:extLst>
                <a:ext uri="{FF2B5EF4-FFF2-40B4-BE49-F238E27FC236}">
                  <a16:creationId xmlns:a16="http://schemas.microsoft.com/office/drawing/2014/main" id="{093C61D3-C80D-4599-8280-763868B24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5">
              <a:extLst>
                <a:ext uri="{FF2B5EF4-FFF2-40B4-BE49-F238E27FC236}">
                  <a16:creationId xmlns:a16="http://schemas.microsoft.com/office/drawing/2014/main" id="{D6D942F2-89B9-4755-89D9-4365831760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0" name="Rectangle 29">
            <a:extLst>
              <a:ext uri="{FF2B5EF4-FFF2-40B4-BE49-F238E27FC236}">
                <a16:creationId xmlns:a16="http://schemas.microsoft.com/office/drawing/2014/main" id="{C40B6375-7479-45C4-8B99-EA1CF75F3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2B353"/>
            </a:solidFill>
          </a:ln>
          <a:effectLst>
            <a:outerShdw blurRad="762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Graphical user interface, website&#10;&#10;Description automatically generated">
            <a:extLst>
              <a:ext uri="{FF2B5EF4-FFF2-40B4-BE49-F238E27FC236}">
                <a16:creationId xmlns:a16="http://schemas.microsoft.com/office/drawing/2014/main" id="{C6415F70-ED6D-A7B4-716F-6741F55DBC63}"/>
              </a:ext>
            </a:extLst>
          </p:cNvPr>
          <p:cNvPicPr>
            <a:picLocks noChangeAspect="1"/>
          </p:cNvPicPr>
          <p:nvPr/>
        </p:nvPicPr>
        <p:blipFill rotWithShape="1">
          <a:blip r:embed="rId2"/>
          <a:srcRect r="1" b="9980"/>
          <a:stretch/>
        </p:blipFill>
        <p:spPr>
          <a:xfrm>
            <a:off x="643467" y="643467"/>
            <a:ext cx="10905066" cy="5571066"/>
          </a:xfrm>
          <a:prstGeom prst="rect">
            <a:avLst/>
          </a:prstGeom>
        </p:spPr>
      </p:pic>
    </p:spTree>
    <p:extLst>
      <p:ext uri="{BB962C8B-B14F-4D97-AF65-F5344CB8AC3E}">
        <p14:creationId xmlns:p14="http://schemas.microsoft.com/office/powerpoint/2010/main" val="24638164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BCC68B-DC6B-5F26-5BEF-BA8699F47735}"/>
              </a:ext>
            </a:extLst>
          </p:cNvPr>
          <p:cNvSpPr txBox="1"/>
          <p:nvPr/>
        </p:nvSpPr>
        <p:spPr>
          <a:xfrm>
            <a:off x="2420477" y="2747599"/>
            <a:ext cx="7197105" cy="126188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400" b="1">
                <a:latin typeface="Calibri Light"/>
                <a:ea typeface="Calibri Light"/>
                <a:cs typeface="Calibri Light"/>
              </a:rPr>
              <a:t>Thank you for listening.</a:t>
            </a:r>
          </a:p>
          <a:p>
            <a:pPr algn="ctr"/>
            <a:r>
              <a:rPr lang="en-US" sz="3200" b="1">
                <a:latin typeface="Calibri Light"/>
                <a:ea typeface="Calibri Light"/>
                <a:cs typeface="Calibri Light"/>
              </a:rPr>
              <a:t>Please fill out the survey.</a:t>
            </a:r>
          </a:p>
        </p:txBody>
      </p:sp>
      <p:pic>
        <p:nvPicPr>
          <p:cNvPr id="4" name="Picture 3" descr="Text&#10;&#10;Description automatically generated">
            <a:extLst>
              <a:ext uri="{FF2B5EF4-FFF2-40B4-BE49-F238E27FC236}">
                <a16:creationId xmlns:a16="http://schemas.microsoft.com/office/drawing/2014/main" id="{7F72548E-6370-7541-EC5D-1023443FB7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1703" y="344889"/>
            <a:ext cx="25622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6997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AD05EB-B88A-4662-A36A-D3C081C66A75}"/>
              </a:ext>
            </a:extLst>
          </p:cNvPr>
          <p:cNvSpPr>
            <a:spLocks noGrp="1"/>
          </p:cNvSpPr>
          <p:nvPr>
            <p:ph idx="1"/>
          </p:nvPr>
        </p:nvSpPr>
        <p:spPr>
          <a:xfrm>
            <a:off x="3607266" y="3959603"/>
            <a:ext cx="4471331" cy="453005"/>
          </a:xfrm>
        </p:spPr>
        <p:txBody>
          <a:bodyPr vert="horz" lIns="91440" tIns="45720" rIns="91440" bIns="45720" rtlCol="0" anchor="t">
            <a:normAutofit fontScale="92500" lnSpcReduction="20000"/>
          </a:bodyPr>
          <a:lstStyle/>
          <a:p>
            <a:pPr marL="0" indent="0">
              <a:buNone/>
            </a:pPr>
            <a:endParaRPr lang="en-US" sz="3200">
              <a:cs typeface="Calibri"/>
            </a:endParaRPr>
          </a:p>
          <a:p>
            <a:pPr marL="0" indent="0">
              <a:buNone/>
            </a:pPr>
            <a:endParaRPr lang="en-US" sz="3200">
              <a:solidFill>
                <a:srgbClr val="FF0000"/>
              </a:solidFill>
            </a:endParaRPr>
          </a:p>
        </p:txBody>
      </p:sp>
      <p:sp>
        <p:nvSpPr>
          <p:cNvPr id="2" name="Slide Number Placeholder 1">
            <a:extLst>
              <a:ext uri="{FF2B5EF4-FFF2-40B4-BE49-F238E27FC236}">
                <a16:creationId xmlns:a16="http://schemas.microsoft.com/office/drawing/2014/main" id="{E844604A-0C00-4849-9C0B-A917A046ED17}"/>
              </a:ext>
            </a:extLst>
          </p:cNvPr>
          <p:cNvSpPr>
            <a:spLocks noGrp="1"/>
          </p:cNvSpPr>
          <p:nvPr>
            <p:ph type="sldNum" sz="quarter" idx="12"/>
          </p:nvPr>
        </p:nvSpPr>
        <p:spPr/>
        <p:txBody>
          <a:bodyPr/>
          <a:lstStyle/>
          <a:p>
            <a:fld id="{CB2CE5FD-A7FA-4D89-8831-BC73CA3BBC85}" type="slidenum">
              <a:rPr lang="en-US" smtClean="0"/>
              <a:t>6</a:t>
            </a:fld>
            <a:endParaRPr lang="en-US"/>
          </a:p>
        </p:txBody>
      </p:sp>
      <p:sp>
        <p:nvSpPr>
          <p:cNvPr id="4" name="TextBox 3">
            <a:extLst>
              <a:ext uri="{FF2B5EF4-FFF2-40B4-BE49-F238E27FC236}">
                <a16:creationId xmlns:a16="http://schemas.microsoft.com/office/drawing/2014/main" id="{E4DB4CD1-CF00-47DA-8BE1-B6FD34304E71}"/>
              </a:ext>
            </a:extLst>
          </p:cNvPr>
          <p:cNvSpPr txBox="1"/>
          <p:nvPr/>
        </p:nvSpPr>
        <p:spPr>
          <a:xfrm>
            <a:off x="447333" y="2100324"/>
            <a:ext cx="10660565"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cs typeface="Calibri"/>
              </a:rPr>
              <a:t>MIAB facilitates internships by:</a:t>
            </a:r>
          </a:p>
          <a:p>
            <a:pPr marL="285750" indent="-285750">
              <a:buFont typeface="Arial"/>
              <a:buChar char="•"/>
            </a:pPr>
            <a:r>
              <a:rPr lang="en-US" sz="3600">
                <a:cs typeface="Calibri"/>
              </a:rPr>
              <a:t>Communicating with employers, alumni and students &amp; facilitating contact between them</a:t>
            </a:r>
          </a:p>
          <a:p>
            <a:pPr marL="285750" indent="-285750">
              <a:buFont typeface="Arial"/>
              <a:buChar char="•"/>
            </a:pPr>
            <a:r>
              <a:rPr lang="en-US" sz="3600">
                <a:cs typeface="Calibri"/>
              </a:rPr>
              <a:t>Maintaining an up-to-date website containing relevant information</a:t>
            </a:r>
          </a:p>
          <a:p>
            <a:pPr marL="285750" indent="-285750">
              <a:buFont typeface="Arial"/>
              <a:buChar char="•"/>
            </a:pPr>
            <a:r>
              <a:rPr lang="en-US" sz="3600">
                <a:cs typeface="Calibri"/>
              </a:rPr>
              <a:t>Career skills program</a:t>
            </a:r>
          </a:p>
          <a:p>
            <a:pPr marL="285750" indent="-285750">
              <a:buFont typeface="Arial"/>
              <a:buChar char="•"/>
            </a:pPr>
            <a:r>
              <a:rPr lang="en-US" sz="3600">
                <a:cs typeface="Calibri"/>
              </a:rPr>
              <a:t>Alumni mentoring program</a:t>
            </a:r>
          </a:p>
          <a:p>
            <a:pPr marL="285750" indent="-285750">
              <a:buFont typeface="Arial"/>
              <a:buChar char="•"/>
            </a:pPr>
            <a:endParaRPr lang="en-US">
              <a:cs typeface="Calibri"/>
            </a:endParaRPr>
          </a:p>
          <a:p>
            <a:endParaRPr lang="en-US">
              <a:cs typeface="Calibri"/>
            </a:endParaRPr>
          </a:p>
          <a:p>
            <a:endParaRPr lang="en-US">
              <a:cs typeface="Calibri"/>
            </a:endParaRPr>
          </a:p>
        </p:txBody>
      </p:sp>
      <p:pic>
        <p:nvPicPr>
          <p:cNvPr id="7170" name="Picture 2" descr="Text&#10;&#10;Description automatically generated">
            <a:extLst>
              <a:ext uri="{FF2B5EF4-FFF2-40B4-BE49-F238E27FC236}">
                <a16:creationId xmlns:a16="http://schemas.microsoft.com/office/drawing/2014/main" id="{1CBE05F5-689B-47B7-9FE0-1C1DF73547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52202"/>
            <a:ext cx="25622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688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FC1883D7-CE26-4FC7-9848-29A4F1352D70}"/>
              </a:ext>
            </a:extLst>
          </p:cNvPr>
          <p:cNvGraphicFramePr>
            <a:graphicFrameLocks noGrp="1"/>
          </p:cNvGraphicFramePr>
          <p:nvPr>
            <p:ph sz="quarter" idx="4"/>
            <p:extLst>
              <p:ext uri="{D42A27DB-BD31-4B8C-83A1-F6EECF244321}">
                <p14:modId xmlns:p14="http://schemas.microsoft.com/office/powerpoint/2010/main" val="989994314"/>
              </p:ext>
            </p:extLst>
          </p:nvPr>
        </p:nvGraphicFramePr>
        <p:xfrm>
          <a:off x="510988" y="1"/>
          <a:ext cx="8366682" cy="6857997"/>
        </p:xfrm>
        <a:graphic>
          <a:graphicData uri="http://schemas.openxmlformats.org/drawingml/2006/table">
            <a:tbl>
              <a:tblPr>
                <a:tableStyleId>{5C22544A-7EE6-4342-B048-85BDC9FD1C3A}</a:tableStyleId>
              </a:tblPr>
              <a:tblGrid>
                <a:gridCol w="8366682">
                  <a:extLst>
                    <a:ext uri="{9D8B030D-6E8A-4147-A177-3AD203B41FA5}">
                      <a16:colId xmlns:a16="http://schemas.microsoft.com/office/drawing/2014/main" val="2103081817"/>
                    </a:ext>
                  </a:extLst>
                </a:gridCol>
              </a:tblGrid>
              <a:tr h="335809">
                <a:tc>
                  <a:txBody>
                    <a:bodyPr/>
                    <a:lstStyle/>
                    <a:p>
                      <a:pPr algn="l" fontAlgn="ctr"/>
                      <a:r>
                        <a:rPr lang="en-US" sz="1800" u="none" strike="noStrike">
                          <a:effectLst/>
                          <a:latin typeface="Arial"/>
                          <a:cs typeface="Arial"/>
                        </a:rPr>
                        <a:t>Accounting Plus Financial Services*</a:t>
                      </a:r>
                      <a:endParaRPr lang="en-US" sz="1800" b="0" i="0" u="none" strike="noStrike">
                        <a:solidFill>
                          <a:srgbClr val="000000"/>
                        </a:solidFill>
                        <a:effectLst/>
                        <a:latin typeface="Arial"/>
                        <a:cs typeface="Arial"/>
                      </a:endParaRPr>
                    </a:p>
                  </a:txBody>
                  <a:tcPr marL="9525" marR="9525" marT="9525" marB="0" anchor="ctr"/>
                </a:tc>
                <a:extLst>
                  <a:ext uri="{0D108BD9-81ED-4DB2-BD59-A6C34878D82A}">
                    <a16:rowId xmlns:a16="http://schemas.microsoft.com/office/drawing/2014/main" val="1139947874"/>
                  </a:ext>
                </a:extLst>
              </a:tr>
              <a:tr h="335809">
                <a:tc>
                  <a:txBody>
                    <a:bodyPr/>
                    <a:lstStyle/>
                    <a:p>
                      <a:pPr algn="l" fontAlgn="ctr"/>
                      <a:r>
                        <a:rPr lang="en-US" sz="1800" u="none" strike="noStrike">
                          <a:effectLst/>
                          <a:latin typeface="Arial"/>
                          <a:cs typeface="Arial"/>
                        </a:rPr>
                        <a:t>Adopt4Life</a:t>
                      </a:r>
                      <a:endParaRPr lang="en-US" sz="1800" b="0" i="0" u="none" strike="noStrike">
                        <a:solidFill>
                          <a:srgbClr val="000000"/>
                        </a:solidFill>
                        <a:effectLst/>
                        <a:latin typeface="Arial"/>
                        <a:cs typeface="Arial"/>
                      </a:endParaRPr>
                    </a:p>
                  </a:txBody>
                  <a:tcPr marL="9525" marR="9525" marT="9525" marB="0" anchor="ctr"/>
                </a:tc>
                <a:extLst>
                  <a:ext uri="{0D108BD9-81ED-4DB2-BD59-A6C34878D82A}">
                    <a16:rowId xmlns:a16="http://schemas.microsoft.com/office/drawing/2014/main" val="880857497"/>
                  </a:ext>
                </a:extLst>
              </a:tr>
              <a:tr h="335809">
                <a:tc>
                  <a:txBody>
                    <a:bodyPr/>
                    <a:lstStyle/>
                    <a:p>
                      <a:pPr algn="l" fontAlgn="ctr"/>
                      <a:r>
                        <a:rPr lang="en-US" sz="1800" u="none" strike="noStrike">
                          <a:effectLst/>
                          <a:latin typeface="Arial"/>
                          <a:cs typeface="Arial"/>
                        </a:rPr>
                        <a:t>All Nations International Development Agency</a:t>
                      </a:r>
                      <a:endParaRPr lang="en-US" sz="1800" b="0" i="0" u="none" strike="noStrike">
                        <a:solidFill>
                          <a:srgbClr val="000000"/>
                        </a:solidFill>
                        <a:effectLst/>
                        <a:latin typeface="Arial"/>
                        <a:cs typeface="Arial"/>
                      </a:endParaRPr>
                    </a:p>
                  </a:txBody>
                  <a:tcPr marL="9525" marR="9525" marT="9525" marB="0" anchor="ctr"/>
                </a:tc>
                <a:extLst>
                  <a:ext uri="{0D108BD9-81ED-4DB2-BD59-A6C34878D82A}">
                    <a16:rowId xmlns:a16="http://schemas.microsoft.com/office/drawing/2014/main" val="3741355917"/>
                  </a:ext>
                </a:extLst>
              </a:tr>
              <a:tr h="607814">
                <a:tc>
                  <a:txBody>
                    <a:bodyPr/>
                    <a:lstStyle/>
                    <a:p>
                      <a:pPr algn="l" fontAlgn="ctr"/>
                      <a:r>
                        <a:rPr lang="en-US" sz="1800" u="none" strike="noStrike">
                          <a:effectLst/>
                          <a:latin typeface="Arial"/>
                          <a:cs typeface="Arial"/>
                        </a:rPr>
                        <a:t>Corporate Knights (ranks companies' effectiveness in dealing with environmental issues)</a:t>
                      </a:r>
                      <a:endParaRPr lang="en-US" sz="1800" b="0" i="0" u="none" strike="noStrike">
                        <a:solidFill>
                          <a:srgbClr val="000000"/>
                        </a:solidFill>
                        <a:effectLst/>
                        <a:latin typeface="Arial"/>
                        <a:cs typeface="Arial"/>
                      </a:endParaRPr>
                    </a:p>
                  </a:txBody>
                  <a:tcPr marL="9525" marR="9525" marT="9525" marB="0" anchor="ctr"/>
                </a:tc>
                <a:extLst>
                  <a:ext uri="{0D108BD9-81ED-4DB2-BD59-A6C34878D82A}">
                    <a16:rowId xmlns:a16="http://schemas.microsoft.com/office/drawing/2014/main" val="3836240422"/>
                  </a:ext>
                </a:extLst>
              </a:tr>
              <a:tr h="335809">
                <a:tc>
                  <a:txBody>
                    <a:bodyPr/>
                    <a:lstStyle/>
                    <a:p>
                      <a:pPr algn="l" fontAlgn="ctr"/>
                      <a:r>
                        <a:rPr lang="en-US" sz="1800" u="none" strike="noStrike">
                          <a:effectLst/>
                          <a:latin typeface="Arial"/>
                          <a:cs typeface="Arial"/>
                        </a:rPr>
                        <a:t>Doctors for Doctors</a:t>
                      </a:r>
                      <a:endParaRPr lang="en-US" sz="1800" b="0" i="0" u="none" strike="noStrike">
                        <a:solidFill>
                          <a:srgbClr val="000000"/>
                        </a:solidFill>
                        <a:effectLst/>
                        <a:latin typeface="Arial"/>
                        <a:cs typeface="Arial"/>
                      </a:endParaRPr>
                    </a:p>
                  </a:txBody>
                  <a:tcPr marL="9525" marR="9525" marT="9525" marB="0" anchor="ctr"/>
                </a:tc>
                <a:extLst>
                  <a:ext uri="{0D108BD9-81ED-4DB2-BD59-A6C34878D82A}">
                    <a16:rowId xmlns:a16="http://schemas.microsoft.com/office/drawing/2014/main" val="3962124450"/>
                  </a:ext>
                </a:extLst>
              </a:tr>
              <a:tr h="335809">
                <a:tc>
                  <a:txBody>
                    <a:bodyPr/>
                    <a:lstStyle/>
                    <a:p>
                      <a:pPr algn="l" fontAlgn="ctr"/>
                      <a:r>
                        <a:rPr lang="en-US" sz="1800" u="none" strike="noStrike">
                          <a:effectLst/>
                          <a:latin typeface="Arial"/>
                          <a:cs typeface="Arial"/>
                        </a:rPr>
                        <a:t>et al. (start-up club/bistro for faculty and graduate students) (5)</a:t>
                      </a:r>
                      <a:endParaRPr lang="en-US" sz="1800" b="0" i="0" u="none" strike="noStrike">
                        <a:solidFill>
                          <a:srgbClr val="000000"/>
                        </a:solidFill>
                        <a:effectLst/>
                        <a:latin typeface="Arial"/>
                        <a:cs typeface="Arial"/>
                      </a:endParaRPr>
                    </a:p>
                  </a:txBody>
                  <a:tcPr marL="9525" marR="9525" marT="9525" marB="0" anchor="ctr"/>
                </a:tc>
                <a:extLst>
                  <a:ext uri="{0D108BD9-81ED-4DB2-BD59-A6C34878D82A}">
                    <a16:rowId xmlns:a16="http://schemas.microsoft.com/office/drawing/2014/main" val="2406341884"/>
                  </a:ext>
                </a:extLst>
              </a:tr>
              <a:tr h="335809">
                <a:tc>
                  <a:txBody>
                    <a:bodyPr/>
                    <a:lstStyle/>
                    <a:p>
                      <a:pPr algn="l" fontAlgn="b"/>
                      <a:r>
                        <a:rPr lang="en-US" sz="1800" u="none" strike="noStrike">
                          <a:effectLst/>
                          <a:latin typeface="Arial"/>
                          <a:cs typeface="Arial"/>
                        </a:rPr>
                        <a:t>SQL Power Group*</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305665406"/>
                  </a:ext>
                </a:extLst>
              </a:tr>
              <a:tr h="335809">
                <a:tc>
                  <a:txBody>
                    <a:bodyPr/>
                    <a:lstStyle/>
                    <a:p>
                      <a:pPr algn="l" fontAlgn="b"/>
                      <a:r>
                        <a:rPr lang="en-US" sz="1800" u="none" strike="noStrike" err="1">
                          <a:effectLst/>
                          <a:latin typeface="Arial"/>
                          <a:cs typeface="Arial"/>
                        </a:rPr>
                        <a:t>MFAc</a:t>
                      </a:r>
                      <a:r>
                        <a:rPr lang="en-US" sz="1800" u="none" strike="noStrike">
                          <a:effectLst/>
                          <a:latin typeface="Arial"/>
                          <a:cs typeface="Arial"/>
                        </a:rPr>
                        <a:t> Internship Advisory Board</a:t>
                      </a:r>
                      <a:endParaRPr lang="en-US" sz="1800" b="0" i="0" u="none" strike="noStrike">
                        <a:solidFill>
                          <a:srgbClr val="000000"/>
                        </a:solidFill>
                        <a:effectLst/>
                        <a:latin typeface="Arial"/>
                        <a:cs typeface="Arial"/>
                      </a:endParaRPr>
                    </a:p>
                  </a:txBody>
                  <a:tcPr marL="9525" marR="9525" marT="9525" marB="0" anchor="b"/>
                </a:tc>
                <a:extLst>
                  <a:ext uri="{0D108BD9-81ED-4DB2-BD59-A6C34878D82A}">
                    <a16:rowId xmlns:a16="http://schemas.microsoft.com/office/drawing/2014/main" val="521477648"/>
                  </a:ext>
                </a:extLst>
              </a:tr>
              <a:tr h="335809">
                <a:tc>
                  <a:txBody>
                    <a:bodyPr/>
                    <a:lstStyle/>
                    <a:p>
                      <a:pPr algn="l" fontAlgn="ctr"/>
                      <a:r>
                        <a:rPr lang="en-US" sz="1800" u="none" strike="noStrike">
                          <a:effectLst/>
                          <a:latin typeface="Arial"/>
                          <a:cs typeface="Arial"/>
                        </a:rPr>
                        <a:t>Ministry of Infrastructure (Government of Ontario)*</a:t>
                      </a:r>
                      <a:endParaRPr lang="en-US" sz="1800" b="0" i="0" u="none" strike="noStrike">
                        <a:solidFill>
                          <a:srgbClr val="000000"/>
                        </a:solidFill>
                        <a:effectLst/>
                        <a:latin typeface="Arial"/>
                        <a:cs typeface="Arial"/>
                      </a:endParaRPr>
                    </a:p>
                  </a:txBody>
                  <a:tcPr marL="9525" marR="9525" marT="9525" marB="0" anchor="ctr"/>
                </a:tc>
                <a:extLst>
                  <a:ext uri="{0D108BD9-81ED-4DB2-BD59-A6C34878D82A}">
                    <a16:rowId xmlns:a16="http://schemas.microsoft.com/office/drawing/2014/main" val="1200799804"/>
                  </a:ext>
                </a:extLst>
              </a:tr>
              <a:tr h="335809">
                <a:tc>
                  <a:txBody>
                    <a:bodyPr/>
                    <a:lstStyle/>
                    <a:p>
                      <a:pPr algn="l" fontAlgn="ctr"/>
                      <a:r>
                        <a:rPr lang="en-US" sz="1800" u="none" strike="noStrike">
                          <a:effectLst/>
                          <a:latin typeface="Arial"/>
                          <a:cs typeface="Arial"/>
                        </a:rPr>
                        <a:t>New Field International Education*</a:t>
                      </a:r>
                      <a:endParaRPr lang="en-US" sz="1800" b="0" i="0" u="none" strike="noStrike">
                        <a:solidFill>
                          <a:srgbClr val="000000"/>
                        </a:solidFill>
                        <a:effectLst/>
                        <a:latin typeface="Arial"/>
                        <a:cs typeface="Arial"/>
                      </a:endParaRPr>
                    </a:p>
                  </a:txBody>
                  <a:tcPr marL="9525" marR="9525" marT="9525" marB="0" anchor="ctr"/>
                </a:tc>
                <a:extLst>
                  <a:ext uri="{0D108BD9-81ED-4DB2-BD59-A6C34878D82A}">
                    <a16:rowId xmlns:a16="http://schemas.microsoft.com/office/drawing/2014/main" val="1108150660"/>
                  </a:ext>
                </a:extLst>
              </a:tr>
              <a:tr h="335809">
                <a:tc>
                  <a:txBody>
                    <a:bodyPr/>
                    <a:lstStyle/>
                    <a:p>
                      <a:pPr algn="l" fontAlgn="b"/>
                      <a:r>
                        <a:rPr lang="en-US" sz="1800" u="none" strike="noStrike">
                          <a:effectLst/>
                          <a:latin typeface="Arial"/>
                          <a:cs typeface="Arial"/>
                        </a:rPr>
                        <a:t>Open Text Corporation*</a:t>
                      </a:r>
                      <a:endParaRPr lang="en-US" sz="1800" b="0" i="0" u="none" strike="noStrike">
                        <a:solidFill>
                          <a:srgbClr val="000000"/>
                        </a:solidFill>
                        <a:effectLst/>
                        <a:latin typeface="Arial"/>
                        <a:cs typeface="Arial"/>
                      </a:endParaRPr>
                    </a:p>
                  </a:txBody>
                  <a:tcPr marL="9525" marR="9525" marT="9525" marB="0" anchor="b"/>
                </a:tc>
                <a:extLst>
                  <a:ext uri="{0D108BD9-81ED-4DB2-BD59-A6C34878D82A}">
                    <a16:rowId xmlns:a16="http://schemas.microsoft.com/office/drawing/2014/main" val="2799263241"/>
                  </a:ext>
                </a:extLst>
              </a:tr>
              <a:tr h="335809">
                <a:tc>
                  <a:txBody>
                    <a:bodyPr/>
                    <a:lstStyle/>
                    <a:p>
                      <a:pPr algn="l" fontAlgn="ctr"/>
                      <a:r>
                        <a:rPr lang="en-US" sz="1800" u="none" strike="noStrike">
                          <a:effectLst/>
                          <a:latin typeface="Arial"/>
                          <a:cs typeface="Arial"/>
                        </a:rPr>
                        <a:t>Power Career Education and Technology Inc. (Career coaching)*</a:t>
                      </a:r>
                      <a:endParaRPr lang="en-US" sz="1800" b="0" i="0" u="none" strike="noStrike">
                        <a:solidFill>
                          <a:srgbClr val="000000"/>
                        </a:solidFill>
                        <a:effectLst/>
                        <a:latin typeface="Arial"/>
                        <a:cs typeface="Arial"/>
                      </a:endParaRPr>
                    </a:p>
                  </a:txBody>
                  <a:tcPr marL="9525" marR="9525" marT="9525" marB="0" anchor="ctr"/>
                </a:tc>
                <a:extLst>
                  <a:ext uri="{0D108BD9-81ED-4DB2-BD59-A6C34878D82A}">
                    <a16:rowId xmlns:a16="http://schemas.microsoft.com/office/drawing/2014/main" val="169305350"/>
                  </a:ext>
                </a:extLst>
              </a:tr>
              <a:tr h="335809">
                <a:tc>
                  <a:txBody>
                    <a:bodyPr/>
                    <a:lstStyle/>
                    <a:p>
                      <a:pPr algn="l" fontAlgn="ctr"/>
                      <a:r>
                        <a:rPr lang="en-US" sz="1800" u="none" strike="noStrike">
                          <a:effectLst/>
                          <a:latin typeface="Arial"/>
                          <a:cs typeface="Arial"/>
                        </a:rPr>
                        <a:t>Quality Online Education Group (International online educator)</a:t>
                      </a:r>
                      <a:endParaRPr lang="en-US" sz="1800" b="0" i="0" u="none" strike="noStrike">
                        <a:solidFill>
                          <a:srgbClr val="000000"/>
                        </a:solidFill>
                        <a:effectLst/>
                        <a:latin typeface="Arial"/>
                        <a:cs typeface="Arial"/>
                      </a:endParaRPr>
                    </a:p>
                  </a:txBody>
                  <a:tcPr marL="9525" marR="9525" marT="9525" marB="0" anchor="ctr"/>
                </a:tc>
                <a:extLst>
                  <a:ext uri="{0D108BD9-81ED-4DB2-BD59-A6C34878D82A}">
                    <a16:rowId xmlns:a16="http://schemas.microsoft.com/office/drawing/2014/main" val="2840801586"/>
                  </a:ext>
                </a:extLst>
              </a:tr>
              <a:tr h="335809">
                <a:tc>
                  <a:txBody>
                    <a:bodyPr/>
                    <a:lstStyle/>
                    <a:p>
                      <a:pPr algn="l" fontAlgn="ctr"/>
                      <a:r>
                        <a:rPr lang="en-US" sz="1800" u="none" strike="noStrike">
                          <a:effectLst/>
                          <a:latin typeface="Arial"/>
                          <a:cs typeface="Arial"/>
                        </a:rPr>
                        <a:t>Royal Bank of Canada*</a:t>
                      </a:r>
                      <a:endParaRPr lang="en-US" sz="1800" b="0" i="0" u="none" strike="noStrike">
                        <a:solidFill>
                          <a:srgbClr val="000000"/>
                        </a:solidFill>
                        <a:effectLst/>
                        <a:latin typeface="Arial"/>
                        <a:cs typeface="Arial"/>
                      </a:endParaRPr>
                    </a:p>
                  </a:txBody>
                  <a:tcPr marL="9525" marR="9525" marT="9525" marB="0" anchor="ctr"/>
                </a:tc>
                <a:extLst>
                  <a:ext uri="{0D108BD9-81ED-4DB2-BD59-A6C34878D82A}">
                    <a16:rowId xmlns:a16="http://schemas.microsoft.com/office/drawing/2014/main" val="2752542907"/>
                  </a:ext>
                </a:extLst>
              </a:tr>
              <a:tr h="335809">
                <a:tc>
                  <a:txBody>
                    <a:bodyPr/>
                    <a:lstStyle/>
                    <a:p>
                      <a:pPr algn="l" fontAlgn="b"/>
                      <a:r>
                        <a:rPr lang="en-US" sz="1800" u="none" strike="noStrike">
                          <a:effectLst/>
                          <a:latin typeface="Arial"/>
                          <a:cs typeface="Arial"/>
                        </a:rPr>
                        <a:t>Scotiabank*</a:t>
                      </a:r>
                      <a:endParaRPr lang="en-US" sz="1800" b="0" i="0" u="none" strike="noStrike">
                        <a:solidFill>
                          <a:srgbClr val="000000"/>
                        </a:solidFill>
                        <a:effectLst/>
                        <a:latin typeface="Arial"/>
                        <a:cs typeface="Arial"/>
                      </a:endParaRPr>
                    </a:p>
                  </a:txBody>
                  <a:tcPr marL="9525" marR="9525" marT="9525" marB="0" anchor="b"/>
                </a:tc>
                <a:extLst>
                  <a:ext uri="{0D108BD9-81ED-4DB2-BD59-A6C34878D82A}">
                    <a16:rowId xmlns:a16="http://schemas.microsoft.com/office/drawing/2014/main" val="3821446811"/>
                  </a:ext>
                </a:extLst>
              </a:tr>
              <a:tr h="335809">
                <a:tc>
                  <a:txBody>
                    <a:bodyPr/>
                    <a:lstStyle/>
                    <a:p>
                      <a:pPr algn="l" fontAlgn="ctr"/>
                      <a:r>
                        <a:rPr lang="en-US" sz="1800" u="none" strike="noStrike">
                          <a:effectLst/>
                          <a:latin typeface="Arial"/>
                          <a:cs typeface="Arial"/>
                        </a:rPr>
                        <a:t>Toronto Foundation</a:t>
                      </a:r>
                      <a:endParaRPr lang="en-US" sz="1800" b="0" i="0" u="none" strike="noStrike">
                        <a:solidFill>
                          <a:srgbClr val="000000"/>
                        </a:solidFill>
                        <a:effectLst/>
                        <a:latin typeface="Arial"/>
                        <a:cs typeface="Arial"/>
                      </a:endParaRPr>
                    </a:p>
                  </a:txBody>
                  <a:tcPr marL="9525" marR="9525" marT="9525" marB="0" anchor="ctr"/>
                </a:tc>
                <a:extLst>
                  <a:ext uri="{0D108BD9-81ED-4DB2-BD59-A6C34878D82A}">
                    <a16:rowId xmlns:a16="http://schemas.microsoft.com/office/drawing/2014/main" val="2364369508"/>
                  </a:ext>
                </a:extLst>
              </a:tr>
              <a:tr h="541430">
                <a:tc>
                  <a:txBody>
                    <a:bodyPr/>
                    <a:lstStyle/>
                    <a:p>
                      <a:pPr algn="l" fontAlgn="ctr"/>
                      <a:r>
                        <a:rPr lang="en-US" sz="1800" u="none" strike="noStrike">
                          <a:effectLst/>
                          <a:latin typeface="Arial"/>
                          <a:cs typeface="Arial"/>
                        </a:rPr>
                        <a:t>Toronto Renewable Energy Cooperative (</a:t>
                      </a:r>
                      <a:r>
                        <a:rPr lang="en-US" sz="1800" u="none" strike="noStrike" err="1">
                          <a:effectLst/>
                          <a:latin typeface="Arial"/>
                          <a:cs typeface="Arial"/>
                        </a:rPr>
                        <a:t>specilizes</a:t>
                      </a:r>
                      <a:r>
                        <a:rPr lang="en-US" sz="1800" u="none" strike="noStrike">
                          <a:effectLst/>
                          <a:latin typeface="Arial"/>
                          <a:cs typeface="Arial"/>
                        </a:rPr>
                        <a:t> in facilitating social financing) </a:t>
                      </a:r>
                    </a:p>
                  </a:txBody>
                  <a:tcPr marL="9525" marR="9525" marT="9525" marB="0" anchor="ctr"/>
                </a:tc>
                <a:extLst>
                  <a:ext uri="{0D108BD9-81ED-4DB2-BD59-A6C34878D82A}">
                    <a16:rowId xmlns:a16="http://schemas.microsoft.com/office/drawing/2014/main" val="587989181"/>
                  </a:ext>
                </a:extLst>
              </a:tr>
              <a:tr h="335809">
                <a:tc>
                  <a:txBody>
                    <a:bodyPr/>
                    <a:lstStyle/>
                    <a:p>
                      <a:pPr algn="l" fontAlgn="ctr"/>
                      <a:r>
                        <a:rPr lang="en-US" sz="1800" u="none" strike="noStrike" err="1">
                          <a:effectLst/>
                          <a:latin typeface="Arial"/>
                          <a:cs typeface="Arial"/>
                        </a:rPr>
                        <a:t>VirgoCX</a:t>
                      </a:r>
                      <a:r>
                        <a:rPr lang="en-US" sz="1800" u="none" strike="noStrike">
                          <a:effectLst/>
                          <a:latin typeface="Arial"/>
                          <a:cs typeface="Arial"/>
                        </a:rPr>
                        <a:t> (Blockchain and bitcoin facilitator)*</a:t>
                      </a:r>
                      <a:endParaRPr lang="en-US" sz="1800" b="0" i="0" u="none" strike="noStrike">
                        <a:solidFill>
                          <a:srgbClr val="111111"/>
                        </a:solidFill>
                        <a:effectLst/>
                        <a:latin typeface="Arial"/>
                        <a:cs typeface="Arial"/>
                      </a:endParaRPr>
                    </a:p>
                  </a:txBody>
                  <a:tcPr marL="9525" marR="9525" marT="9525" marB="0" anchor="ctr"/>
                </a:tc>
                <a:extLst>
                  <a:ext uri="{0D108BD9-81ED-4DB2-BD59-A6C34878D82A}">
                    <a16:rowId xmlns:a16="http://schemas.microsoft.com/office/drawing/2014/main" val="2610780382"/>
                  </a:ext>
                </a:extLst>
              </a:tr>
              <a:tr h="335809">
                <a:tc>
                  <a:txBody>
                    <a:bodyPr/>
                    <a:lstStyle/>
                    <a:p>
                      <a:pPr algn="l" fontAlgn="ctr"/>
                      <a:r>
                        <a:rPr lang="en-US" sz="1800" u="none" strike="noStrike">
                          <a:effectLst/>
                          <a:latin typeface="Arial"/>
                          <a:cs typeface="Arial"/>
                        </a:rPr>
                        <a:t>Warden Woods Community Centre</a:t>
                      </a:r>
                      <a:endParaRPr lang="en-US" sz="1800" b="0" i="0" u="none" strike="noStrike">
                        <a:solidFill>
                          <a:srgbClr val="000000"/>
                        </a:solidFill>
                        <a:effectLst/>
                        <a:latin typeface="Arial"/>
                        <a:cs typeface="Arial"/>
                      </a:endParaRPr>
                    </a:p>
                  </a:txBody>
                  <a:tcPr marL="9525" marR="9525" marT="9525" marB="0" anchor="ctr"/>
                </a:tc>
                <a:extLst>
                  <a:ext uri="{0D108BD9-81ED-4DB2-BD59-A6C34878D82A}">
                    <a16:rowId xmlns:a16="http://schemas.microsoft.com/office/drawing/2014/main" val="3497125959"/>
                  </a:ext>
                </a:extLst>
              </a:tr>
            </a:tbl>
          </a:graphicData>
        </a:graphic>
      </p:graphicFrame>
      <p:pic>
        <p:nvPicPr>
          <p:cNvPr id="5" name="Picture 2">
            <a:extLst>
              <a:ext uri="{FF2B5EF4-FFF2-40B4-BE49-F238E27FC236}">
                <a16:creationId xmlns:a16="http://schemas.microsoft.com/office/drawing/2014/main" id="{45D3FEF2-476E-4074-BC1C-5D65D10DA23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6571" y="2697875"/>
            <a:ext cx="2434999" cy="649333"/>
          </a:xfrm>
          <a:prstGeom prst="rect">
            <a:avLst/>
          </a:prstGeom>
          <a:noFill/>
          <a:ln w="12700">
            <a:noFill/>
          </a:ln>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0FA58B8E-D81D-4CE0-9B9D-CE477FA44BB3}"/>
              </a:ext>
            </a:extLst>
          </p:cNvPr>
          <p:cNvSpPr>
            <a:spLocks noGrp="1"/>
          </p:cNvSpPr>
          <p:nvPr>
            <p:ph type="sldNum" sz="quarter" idx="12"/>
          </p:nvPr>
        </p:nvSpPr>
        <p:spPr/>
        <p:txBody>
          <a:bodyPr/>
          <a:lstStyle/>
          <a:p>
            <a:fld id="{CB2CE5FD-A7FA-4D89-8831-BC73CA3BBC85}" type="slidenum">
              <a:rPr lang="en-US" smtClean="0"/>
              <a:t>7</a:t>
            </a:fld>
            <a:endParaRPr lang="en-US"/>
          </a:p>
        </p:txBody>
      </p:sp>
    </p:spTree>
    <p:extLst>
      <p:ext uri="{BB962C8B-B14F-4D97-AF65-F5344CB8AC3E}">
        <p14:creationId xmlns:p14="http://schemas.microsoft.com/office/powerpoint/2010/main" val="1006370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FC1883D7-CE26-4FC7-9848-29A4F1352D70}"/>
              </a:ext>
            </a:extLst>
          </p:cNvPr>
          <p:cNvGraphicFramePr>
            <a:graphicFrameLocks noGrp="1"/>
          </p:cNvGraphicFramePr>
          <p:nvPr>
            <p:ph sz="quarter" idx="4"/>
            <p:extLst>
              <p:ext uri="{D42A27DB-BD31-4B8C-83A1-F6EECF244321}">
                <p14:modId xmlns:p14="http://schemas.microsoft.com/office/powerpoint/2010/main" val="2801218264"/>
              </p:ext>
            </p:extLst>
          </p:nvPr>
        </p:nvGraphicFramePr>
        <p:xfrm>
          <a:off x="510988" y="1"/>
          <a:ext cx="8366682" cy="6809287"/>
        </p:xfrm>
        <a:graphic>
          <a:graphicData uri="http://schemas.openxmlformats.org/drawingml/2006/table">
            <a:tbl>
              <a:tblPr>
                <a:tableStyleId>{5C22544A-7EE6-4342-B048-85BDC9FD1C3A}</a:tableStyleId>
              </a:tblPr>
              <a:tblGrid>
                <a:gridCol w="8366682">
                  <a:extLst>
                    <a:ext uri="{9D8B030D-6E8A-4147-A177-3AD203B41FA5}">
                      <a16:colId xmlns:a16="http://schemas.microsoft.com/office/drawing/2014/main" val="2103081817"/>
                    </a:ext>
                  </a:extLst>
                </a:gridCol>
              </a:tblGrid>
              <a:tr h="312832">
                <a:tc>
                  <a:txBody>
                    <a:bodyPr/>
                    <a:lstStyle/>
                    <a:p>
                      <a:pPr algn="l" fontAlgn="ctr"/>
                      <a:r>
                        <a:rPr lang="en-US" sz="1800" u="none" strike="noStrike">
                          <a:effectLst/>
                          <a:latin typeface="Arial"/>
                          <a:cs typeface="Arial"/>
                        </a:rPr>
                        <a:t>Angel Foundation</a:t>
                      </a:r>
                    </a:p>
                  </a:txBody>
                  <a:tcPr marL="9525" marR="9525" marT="9525" marB="0" anchor="ctr"/>
                </a:tc>
                <a:extLst>
                  <a:ext uri="{0D108BD9-81ED-4DB2-BD59-A6C34878D82A}">
                    <a16:rowId xmlns:a16="http://schemas.microsoft.com/office/drawing/2014/main" val="1139947874"/>
                  </a:ext>
                </a:extLst>
              </a:tr>
              <a:tr h="312832">
                <a:tc>
                  <a:txBody>
                    <a:bodyPr/>
                    <a:lstStyle/>
                    <a:p>
                      <a:pPr algn="l" fontAlgn="ctr"/>
                      <a:r>
                        <a:rPr lang="en-US" sz="1800" u="none" strike="noStrike">
                          <a:effectLst/>
                          <a:latin typeface="Arial"/>
                          <a:cs typeface="Arial"/>
                        </a:rPr>
                        <a:t>CCUE Finance</a:t>
                      </a:r>
                    </a:p>
                  </a:txBody>
                  <a:tcPr marL="9525" marR="9525" marT="9525" marB="0" anchor="ctr"/>
                </a:tc>
                <a:extLst>
                  <a:ext uri="{0D108BD9-81ED-4DB2-BD59-A6C34878D82A}">
                    <a16:rowId xmlns:a16="http://schemas.microsoft.com/office/drawing/2014/main" val="880857497"/>
                  </a:ext>
                </a:extLst>
              </a:tr>
              <a:tr h="312832">
                <a:tc>
                  <a:txBody>
                    <a:bodyPr/>
                    <a:lstStyle/>
                    <a:p>
                      <a:pPr algn="l" fontAlgn="ctr"/>
                      <a:r>
                        <a:rPr lang="en-US" sz="1800" u="none" strike="noStrike">
                          <a:effectLst/>
                          <a:latin typeface="Arial"/>
                          <a:cs typeface="Arial"/>
                        </a:rPr>
                        <a:t>GoBest Immigration Consultants*</a:t>
                      </a:r>
                    </a:p>
                  </a:txBody>
                  <a:tcPr marL="9525" marR="9525" marT="9525" marB="0" anchor="ctr"/>
                </a:tc>
                <a:extLst>
                  <a:ext uri="{0D108BD9-81ED-4DB2-BD59-A6C34878D82A}">
                    <a16:rowId xmlns:a16="http://schemas.microsoft.com/office/drawing/2014/main" val="3741355917"/>
                  </a:ext>
                </a:extLst>
              </a:tr>
              <a:tr h="375399">
                <a:tc>
                  <a:txBody>
                    <a:bodyPr/>
                    <a:lstStyle/>
                    <a:p>
                      <a:pPr algn="l" fontAlgn="ctr"/>
                      <a:r>
                        <a:rPr lang="en-US" sz="1800" u="none" strike="noStrike">
                          <a:effectLst/>
                          <a:latin typeface="Arial"/>
                          <a:cs typeface="Arial"/>
                        </a:rPr>
                        <a:t>Hungry Panda Tech Ltd.</a:t>
                      </a:r>
                    </a:p>
                  </a:txBody>
                  <a:tcPr marL="9525" marR="9525" marT="9525" marB="0" anchor="ctr"/>
                </a:tc>
                <a:extLst>
                  <a:ext uri="{0D108BD9-81ED-4DB2-BD59-A6C34878D82A}">
                    <a16:rowId xmlns:a16="http://schemas.microsoft.com/office/drawing/2014/main" val="3836240422"/>
                  </a:ext>
                </a:extLst>
              </a:tr>
              <a:tr h="321771">
                <a:tc>
                  <a:txBody>
                    <a:bodyPr/>
                    <a:lstStyle/>
                    <a:p>
                      <a:pPr algn="l" fontAlgn="ctr"/>
                      <a:r>
                        <a:rPr lang="en-US" sz="1800" u="none" strike="noStrike">
                          <a:effectLst/>
                          <a:latin typeface="Arial"/>
                          <a:cs typeface="Arial"/>
                        </a:rPr>
                        <a:t>Toronto Hydro*</a:t>
                      </a:r>
                    </a:p>
                  </a:txBody>
                  <a:tcPr marL="9525" marR="9525" marT="9525" marB="0" anchor="ctr"/>
                </a:tc>
                <a:extLst>
                  <a:ext uri="{0D108BD9-81ED-4DB2-BD59-A6C34878D82A}">
                    <a16:rowId xmlns:a16="http://schemas.microsoft.com/office/drawing/2014/main" val="3962124450"/>
                  </a:ext>
                </a:extLst>
              </a:tr>
              <a:tr h="312832">
                <a:tc>
                  <a:txBody>
                    <a:bodyPr/>
                    <a:lstStyle/>
                    <a:p>
                      <a:pPr algn="l" fontAlgn="ctr"/>
                      <a:r>
                        <a:rPr lang="en-US" sz="1800" u="none" strike="noStrike">
                          <a:effectLst/>
                          <a:latin typeface="Arial"/>
                          <a:cs typeface="Arial"/>
                        </a:rPr>
                        <a:t>Bank of Montreal*</a:t>
                      </a:r>
                    </a:p>
                  </a:txBody>
                  <a:tcPr marL="9525" marR="9525" marT="9525" marB="0" anchor="ctr"/>
                </a:tc>
                <a:extLst>
                  <a:ext uri="{0D108BD9-81ED-4DB2-BD59-A6C34878D82A}">
                    <a16:rowId xmlns:a16="http://schemas.microsoft.com/office/drawing/2014/main" val="2406341884"/>
                  </a:ext>
                </a:extLst>
              </a:tr>
              <a:tr h="312832">
                <a:tc>
                  <a:txBody>
                    <a:bodyPr/>
                    <a:lstStyle/>
                    <a:p>
                      <a:pPr algn="l" fontAlgn="b"/>
                      <a:r>
                        <a:rPr lang="en-US" sz="1800" u="none" strike="noStrike">
                          <a:effectLst/>
                          <a:latin typeface="Arial"/>
                          <a:cs typeface="Arial"/>
                        </a:rPr>
                        <a:t>MIAB</a:t>
                      </a:r>
                    </a:p>
                  </a:txBody>
                  <a:tcPr marL="9525" marR="9525" marT="9525" marB="0" anchor="b"/>
                </a:tc>
                <a:extLst>
                  <a:ext uri="{0D108BD9-81ED-4DB2-BD59-A6C34878D82A}">
                    <a16:rowId xmlns:a16="http://schemas.microsoft.com/office/drawing/2014/main" val="2305665406"/>
                  </a:ext>
                </a:extLst>
              </a:tr>
              <a:tr h="312832">
                <a:tc>
                  <a:txBody>
                    <a:bodyPr/>
                    <a:lstStyle/>
                    <a:p>
                      <a:pPr algn="l" fontAlgn="b"/>
                      <a:r>
                        <a:rPr lang="en-US" sz="1800" u="none" strike="noStrike">
                          <a:effectLst/>
                          <a:latin typeface="Arial"/>
                          <a:cs typeface="Arial"/>
                        </a:rPr>
                        <a:t>Maison Brison*</a:t>
                      </a:r>
                    </a:p>
                  </a:txBody>
                  <a:tcPr marL="9525" marR="9525" marT="9525" marB="0" anchor="b"/>
                </a:tc>
                <a:extLst>
                  <a:ext uri="{0D108BD9-81ED-4DB2-BD59-A6C34878D82A}">
                    <a16:rowId xmlns:a16="http://schemas.microsoft.com/office/drawing/2014/main" val="521477648"/>
                  </a:ext>
                </a:extLst>
              </a:tr>
              <a:tr h="312832">
                <a:tc>
                  <a:txBody>
                    <a:bodyPr/>
                    <a:lstStyle/>
                    <a:p>
                      <a:pPr algn="l" fontAlgn="ctr"/>
                      <a:r>
                        <a:rPr lang="en-US" sz="1800" u="none" strike="noStrike">
                          <a:effectLst/>
                          <a:latin typeface="Arial"/>
                          <a:cs typeface="Arial"/>
                        </a:rPr>
                        <a:t>Ontario Energy Board*</a:t>
                      </a:r>
                    </a:p>
                  </a:txBody>
                  <a:tcPr marL="9525" marR="9525" marT="9525" marB="0" anchor="ctr"/>
                </a:tc>
                <a:extLst>
                  <a:ext uri="{0D108BD9-81ED-4DB2-BD59-A6C34878D82A}">
                    <a16:rowId xmlns:a16="http://schemas.microsoft.com/office/drawing/2014/main" val="1200799804"/>
                  </a:ext>
                </a:extLst>
              </a:tr>
              <a:tr h="312832">
                <a:tc>
                  <a:txBody>
                    <a:bodyPr/>
                    <a:lstStyle/>
                    <a:p>
                      <a:pPr algn="l" fontAlgn="ctr"/>
                      <a:r>
                        <a:rPr lang="en-US" sz="1800" u="none" strike="noStrike">
                          <a:effectLst/>
                          <a:latin typeface="Arial"/>
                          <a:cs typeface="Arial"/>
                        </a:rPr>
                        <a:t>Open Text Corporation*</a:t>
                      </a:r>
                    </a:p>
                  </a:txBody>
                  <a:tcPr marL="9525" marR="9525" marT="9525" marB="0" anchor="ctr"/>
                </a:tc>
                <a:extLst>
                  <a:ext uri="{0D108BD9-81ED-4DB2-BD59-A6C34878D82A}">
                    <a16:rowId xmlns:a16="http://schemas.microsoft.com/office/drawing/2014/main" val="1108150660"/>
                  </a:ext>
                </a:extLst>
              </a:tr>
              <a:tr h="312832">
                <a:tc>
                  <a:txBody>
                    <a:bodyPr/>
                    <a:lstStyle/>
                    <a:p>
                      <a:pPr algn="l" fontAlgn="b"/>
                      <a:r>
                        <a:rPr lang="en-US" sz="1800" u="none" strike="noStrike">
                          <a:effectLst/>
                          <a:latin typeface="Arial"/>
                          <a:cs typeface="Arial"/>
                        </a:rPr>
                        <a:t>Unilever Canada*</a:t>
                      </a:r>
                    </a:p>
                  </a:txBody>
                  <a:tcPr marL="9525" marR="9525" marT="9525" marB="0" anchor="b"/>
                </a:tc>
                <a:extLst>
                  <a:ext uri="{0D108BD9-81ED-4DB2-BD59-A6C34878D82A}">
                    <a16:rowId xmlns:a16="http://schemas.microsoft.com/office/drawing/2014/main" val="2799263241"/>
                  </a:ext>
                </a:extLst>
              </a:tr>
              <a:tr h="312832">
                <a:tc>
                  <a:txBody>
                    <a:bodyPr/>
                    <a:lstStyle/>
                    <a:p>
                      <a:pPr algn="l" fontAlgn="ctr"/>
                      <a:r>
                        <a:rPr lang="en-US" sz="1800" u="none" strike="noStrike">
                          <a:effectLst/>
                          <a:latin typeface="Arial"/>
                          <a:cs typeface="Arial"/>
                        </a:rPr>
                        <a:t>CBRE*</a:t>
                      </a:r>
                    </a:p>
                  </a:txBody>
                  <a:tcPr marL="9525" marR="9525" marT="9525" marB="0" anchor="ctr"/>
                </a:tc>
                <a:extLst>
                  <a:ext uri="{0D108BD9-81ED-4DB2-BD59-A6C34878D82A}">
                    <a16:rowId xmlns:a16="http://schemas.microsoft.com/office/drawing/2014/main" val="169305350"/>
                  </a:ext>
                </a:extLst>
              </a:tr>
              <a:tr h="312832">
                <a:tc>
                  <a:txBody>
                    <a:bodyPr/>
                    <a:lstStyle/>
                    <a:p>
                      <a:pPr algn="l" fontAlgn="ctr"/>
                      <a:r>
                        <a:rPr lang="en-US" sz="1800" u="none" strike="noStrike">
                          <a:effectLst/>
                          <a:latin typeface="Arial"/>
                          <a:cs typeface="Arial"/>
                        </a:rPr>
                        <a:t>HSBC*</a:t>
                      </a:r>
                    </a:p>
                  </a:txBody>
                  <a:tcPr marL="9525" marR="9525" marT="9525" marB="0" anchor="ctr"/>
                </a:tc>
                <a:extLst>
                  <a:ext uri="{0D108BD9-81ED-4DB2-BD59-A6C34878D82A}">
                    <a16:rowId xmlns:a16="http://schemas.microsoft.com/office/drawing/2014/main" val="2840801586"/>
                  </a:ext>
                </a:extLst>
              </a:tr>
              <a:tr h="312832">
                <a:tc>
                  <a:txBody>
                    <a:bodyPr/>
                    <a:lstStyle/>
                    <a:p>
                      <a:pPr algn="l" fontAlgn="ctr"/>
                      <a:r>
                        <a:rPr lang="en-US" sz="1800" u="none" strike="noStrike" err="1">
                          <a:effectLst/>
                          <a:latin typeface="Arial"/>
                          <a:cs typeface="Arial"/>
                        </a:rPr>
                        <a:t>PointA</a:t>
                      </a:r>
                      <a:endParaRPr lang="en-US" sz="1800" u="none" strike="noStrike">
                        <a:effectLst/>
                        <a:latin typeface="Arial"/>
                        <a:cs typeface="Arial"/>
                      </a:endParaRPr>
                    </a:p>
                  </a:txBody>
                  <a:tcPr marL="9525" marR="9525" marT="9525" marB="0" anchor="ctr"/>
                </a:tc>
                <a:extLst>
                  <a:ext uri="{0D108BD9-81ED-4DB2-BD59-A6C34878D82A}">
                    <a16:rowId xmlns:a16="http://schemas.microsoft.com/office/drawing/2014/main" val="2752542907"/>
                  </a:ext>
                </a:extLst>
              </a:tr>
              <a:tr h="312832">
                <a:tc>
                  <a:txBody>
                    <a:bodyPr/>
                    <a:lstStyle/>
                    <a:p>
                      <a:pPr algn="l" fontAlgn="b"/>
                      <a:r>
                        <a:rPr lang="en-US" sz="1800" u="none" strike="noStrike">
                          <a:effectLst/>
                          <a:latin typeface="Arial"/>
                          <a:cs typeface="Arial"/>
                        </a:rPr>
                        <a:t>New </a:t>
                      </a:r>
                      <a:r>
                        <a:rPr lang="en-US" sz="1800" u="none" strike="noStrike" err="1">
                          <a:effectLst/>
                          <a:latin typeface="Arial"/>
                          <a:cs typeface="Arial"/>
                        </a:rPr>
                        <a:t>Matrixus</a:t>
                      </a:r>
                      <a:r>
                        <a:rPr lang="en-US" sz="1800" u="none" strike="noStrike">
                          <a:effectLst/>
                          <a:latin typeface="Arial"/>
                          <a:cs typeface="Arial"/>
                        </a:rPr>
                        <a:t> Consulting</a:t>
                      </a:r>
                    </a:p>
                  </a:txBody>
                  <a:tcPr marL="9525" marR="9525" marT="9525" marB="0" anchor="b"/>
                </a:tc>
                <a:extLst>
                  <a:ext uri="{0D108BD9-81ED-4DB2-BD59-A6C34878D82A}">
                    <a16:rowId xmlns:a16="http://schemas.microsoft.com/office/drawing/2014/main" val="3821446811"/>
                  </a:ext>
                </a:extLst>
              </a:tr>
              <a:tr h="312832">
                <a:tc>
                  <a:txBody>
                    <a:bodyPr/>
                    <a:lstStyle/>
                    <a:p>
                      <a:pPr algn="l" fontAlgn="ctr"/>
                      <a:r>
                        <a:rPr lang="en-US" sz="1800" u="none" strike="noStrike">
                          <a:effectLst/>
                          <a:latin typeface="Arial"/>
                          <a:cs typeface="Arial"/>
                        </a:rPr>
                        <a:t>Global Smart Education Alliance*</a:t>
                      </a:r>
                    </a:p>
                  </a:txBody>
                  <a:tcPr marL="9525" marR="9525" marT="9525" marB="0" anchor="ctr"/>
                </a:tc>
                <a:extLst>
                  <a:ext uri="{0D108BD9-81ED-4DB2-BD59-A6C34878D82A}">
                    <a16:rowId xmlns:a16="http://schemas.microsoft.com/office/drawing/2014/main" val="2364369508"/>
                  </a:ext>
                </a:extLst>
              </a:tr>
              <a:tr h="1081510">
                <a:tc>
                  <a:txBody>
                    <a:bodyPr/>
                    <a:lstStyle/>
                    <a:p>
                      <a:pPr algn="l" fontAlgn="ctr"/>
                      <a:r>
                        <a:rPr lang="en-US" sz="1800" u="none" strike="noStrike">
                          <a:effectLst/>
                          <a:latin typeface="Arial"/>
                          <a:cs typeface="Arial"/>
                        </a:rPr>
                        <a:t>Travelers*</a:t>
                      </a:r>
                    </a:p>
                    <a:p>
                      <a:pPr lvl="0" algn="l">
                        <a:buNone/>
                      </a:pPr>
                      <a:r>
                        <a:rPr lang="en-US" sz="1800" u="none" strike="noStrike">
                          <a:effectLst/>
                          <a:latin typeface="Arial"/>
                          <a:cs typeface="Arial"/>
                        </a:rPr>
                        <a:t>Liberty Utilities*</a:t>
                      </a:r>
                    </a:p>
                    <a:p>
                      <a:pPr lvl="0" algn="l">
                        <a:buNone/>
                      </a:pPr>
                      <a:r>
                        <a:rPr lang="en-US" sz="1800" u="none" strike="noStrike">
                          <a:effectLst/>
                          <a:latin typeface="Arial"/>
                          <a:cs typeface="Arial"/>
                        </a:rPr>
                        <a:t>Mackenzie Financial*</a:t>
                      </a:r>
                    </a:p>
                    <a:p>
                      <a:pPr lvl="0" algn="l">
                        <a:buNone/>
                      </a:pPr>
                      <a:r>
                        <a:rPr lang="en-US" sz="1800" u="none" strike="noStrike">
                          <a:effectLst/>
                          <a:latin typeface="Arial"/>
                          <a:cs typeface="Arial"/>
                        </a:rPr>
                        <a:t>MRKT360*</a:t>
                      </a:r>
                    </a:p>
                  </a:txBody>
                  <a:tcPr marL="9525" marR="9525" marT="9525" marB="0" anchor="ctr"/>
                </a:tc>
                <a:extLst>
                  <a:ext uri="{0D108BD9-81ED-4DB2-BD59-A6C34878D82A}">
                    <a16:rowId xmlns:a16="http://schemas.microsoft.com/office/drawing/2014/main" val="587989181"/>
                  </a:ext>
                </a:extLst>
              </a:tr>
              <a:tr h="312832">
                <a:tc>
                  <a:txBody>
                    <a:bodyPr/>
                    <a:lstStyle/>
                    <a:p>
                      <a:pPr algn="l" fontAlgn="ctr"/>
                      <a:r>
                        <a:rPr lang="en-US" sz="1800" u="none" strike="noStrike">
                          <a:effectLst/>
                          <a:latin typeface="Arial"/>
                          <a:cs typeface="Arial"/>
                        </a:rPr>
                        <a:t>* Paid.</a:t>
                      </a:r>
                    </a:p>
                  </a:txBody>
                  <a:tcPr marL="9525" marR="9525" marT="9525" marB="0" anchor="ctr"/>
                </a:tc>
                <a:extLst>
                  <a:ext uri="{0D108BD9-81ED-4DB2-BD59-A6C34878D82A}">
                    <a16:rowId xmlns:a16="http://schemas.microsoft.com/office/drawing/2014/main" val="2610780382"/>
                  </a:ext>
                </a:extLst>
              </a:tr>
              <a:tr h="312832">
                <a:tc>
                  <a:txBody>
                    <a:bodyPr/>
                    <a:lstStyle/>
                    <a:p>
                      <a:pPr algn="l" fontAlgn="ctr"/>
                      <a:endParaRPr lang="en-US" sz="1800" u="none" strike="noStrike">
                        <a:effectLst/>
                        <a:latin typeface="Arial"/>
                        <a:cs typeface="Arial"/>
                      </a:endParaRPr>
                    </a:p>
                  </a:txBody>
                  <a:tcPr marL="9525" marR="9525" marT="9525" marB="0" anchor="ctr"/>
                </a:tc>
                <a:extLst>
                  <a:ext uri="{0D108BD9-81ED-4DB2-BD59-A6C34878D82A}">
                    <a16:rowId xmlns:a16="http://schemas.microsoft.com/office/drawing/2014/main" val="3497125959"/>
                  </a:ext>
                </a:extLst>
              </a:tr>
            </a:tbl>
          </a:graphicData>
        </a:graphic>
      </p:graphicFrame>
      <p:pic>
        <p:nvPicPr>
          <p:cNvPr id="3" name="Picture 2">
            <a:extLst>
              <a:ext uri="{FF2B5EF4-FFF2-40B4-BE49-F238E27FC236}">
                <a16:creationId xmlns:a16="http://schemas.microsoft.com/office/drawing/2014/main" id="{08D9DF00-8990-4CD0-8A1A-B8D9B706921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403306" y="2328760"/>
            <a:ext cx="2277706" cy="607388"/>
          </a:xfrm>
          <a:prstGeom prst="rect">
            <a:avLst/>
          </a:prstGeom>
          <a:noFill/>
          <a:ln w="12700">
            <a:noFill/>
          </a:ln>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C1BCD95-9DE0-4AE2-BB9E-DE1608382D3D}"/>
              </a:ext>
            </a:extLst>
          </p:cNvPr>
          <p:cNvSpPr>
            <a:spLocks noGrp="1"/>
          </p:cNvSpPr>
          <p:nvPr>
            <p:ph type="sldNum" sz="quarter" idx="12"/>
          </p:nvPr>
        </p:nvSpPr>
        <p:spPr/>
        <p:txBody>
          <a:bodyPr/>
          <a:lstStyle/>
          <a:p>
            <a:fld id="{CB2CE5FD-A7FA-4D89-8831-BC73CA3BBC85}" type="slidenum">
              <a:rPr lang="en-US" smtClean="0"/>
              <a:t>8</a:t>
            </a:fld>
            <a:endParaRPr lang="en-US"/>
          </a:p>
        </p:txBody>
      </p:sp>
    </p:spTree>
    <p:extLst>
      <p:ext uri="{BB962C8B-B14F-4D97-AF65-F5344CB8AC3E}">
        <p14:creationId xmlns:p14="http://schemas.microsoft.com/office/powerpoint/2010/main" val="1206647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AD05EB-B88A-4662-A36A-D3C081C66A75}"/>
              </a:ext>
            </a:extLst>
          </p:cNvPr>
          <p:cNvSpPr>
            <a:spLocks noGrp="1"/>
          </p:cNvSpPr>
          <p:nvPr>
            <p:ph idx="1"/>
          </p:nvPr>
        </p:nvSpPr>
        <p:spPr>
          <a:xfrm>
            <a:off x="2891166" y="3057980"/>
            <a:ext cx="7282848" cy="1109901"/>
          </a:xfrm>
        </p:spPr>
        <p:txBody>
          <a:bodyPr vert="horz" lIns="91440" tIns="45720" rIns="91440" bIns="45720" rtlCol="0" anchor="t">
            <a:noAutofit/>
          </a:bodyPr>
          <a:lstStyle/>
          <a:p>
            <a:pPr marL="0" indent="0">
              <a:buNone/>
            </a:pPr>
            <a:r>
              <a:rPr lang="en-US" sz="4400">
                <a:cs typeface="Calibri"/>
              </a:rPr>
              <a:t>For further information email </a:t>
            </a:r>
          </a:p>
          <a:p>
            <a:pPr marL="0" indent="0">
              <a:buNone/>
            </a:pPr>
            <a:r>
              <a:rPr lang="en-US" sz="4400">
                <a:cs typeface="Calibri"/>
              </a:rPr>
              <a:t>miabstud@yorku.ca</a:t>
            </a:r>
          </a:p>
          <a:p>
            <a:pPr marL="0" indent="0">
              <a:buNone/>
            </a:pPr>
            <a:endParaRPr lang="en-US" sz="3200">
              <a:solidFill>
                <a:srgbClr val="FF0000"/>
              </a:solidFill>
            </a:endParaRPr>
          </a:p>
        </p:txBody>
      </p:sp>
      <p:sp>
        <p:nvSpPr>
          <p:cNvPr id="2" name="Slide Number Placeholder 1">
            <a:extLst>
              <a:ext uri="{FF2B5EF4-FFF2-40B4-BE49-F238E27FC236}">
                <a16:creationId xmlns:a16="http://schemas.microsoft.com/office/drawing/2014/main" id="{B9242C47-D8B1-462A-B0FA-16ADA46EFCD8}"/>
              </a:ext>
            </a:extLst>
          </p:cNvPr>
          <p:cNvSpPr>
            <a:spLocks noGrp="1"/>
          </p:cNvSpPr>
          <p:nvPr>
            <p:ph type="sldNum" sz="quarter" idx="12"/>
          </p:nvPr>
        </p:nvSpPr>
        <p:spPr/>
        <p:txBody>
          <a:bodyPr/>
          <a:lstStyle/>
          <a:p>
            <a:fld id="{CB2CE5FD-A7FA-4D89-8831-BC73CA3BBC85}" type="slidenum">
              <a:rPr lang="en-US" smtClean="0"/>
              <a:t>9</a:t>
            </a:fld>
            <a:endParaRPr lang="en-US"/>
          </a:p>
        </p:txBody>
      </p:sp>
      <p:pic>
        <p:nvPicPr>
          <p:cNvPr id="8194" name="Picture 2" descr="Text&#10;&#10;Description automatically generated">
            <a:extLst>
              <a:ext uri="{FF2B5EF4-FFF2-40B4-BE49-F238E27FC236}">
                <a16:creationId xmlns:a16="http://schemas.microsoft.com/office/drawing/2014/main" id="{E7B5FEA0-CE84-4D7D-9044-4862268ED4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1818" y="442507"/>
            <a:ext cx="25622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9114346"/>
      </p:ext>
    </p:extLst>
  </p:cSld>
  <p:clrMapOvr>
    <a:masterClrMapping/>
  </p:clrMapOvr>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d185ff5-1c4c-4b07-ac07-2ee16f58ca08">
      <UserInfo>
        <DisplayName>K.Paul Evans</DisplayName>
        <AccountId>7</AccountId>
        <AccountType/>
      </UserInfo>
      <UserInfo>
        <DisplayName>LAPS-MIAB Admin&amp;Com Members</DisplayName>
        <AccountId>119</AccountId>
        <AccountType/>
      </UserInfo>
      <UserInfo>
        <DisplayName>LAPS-MIAB Internship Members</DisplayName>
        <AccountId>120</AccountId>
        <AccountType/>
      </UserInfo>
    </SharedWithUsers>
    <prepared_x0020_by xmlns="2264a840-cb60-48fd-8d4e-93585c942531" xsi:nil="true"/>
    <TaxCatchAll xmlns="1d185ff5-1c4c-4b07-ac07-2ee16f58ca08" xsi:nil="true"/>
    <lcf76f155ced4ddcb4097134ff3c332f xmlns="2264a840-cb60-48fd-8d4e-93585c94253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7D0DC7A757E3C48ABFBFC491EE9FCC0" ma:contentTypeVersion="18" ma:contentTypeDescription="Create a new document." ma:contentTypeScope="" ma:versionID="ca700835576b584978e50847f9281339">
  <xsd:schema xmlns:xsd="http://www.w3.org/2001/XMLSchema" xmlns:xs="http://www.w3.org/2001/XMLSchema" xmlns:p="http://schemas.microsoft.com/office/2006/metadata/properties" xmlns:ns2="2264a840-cb60-48fd-8d4e-93585c942531" xmlns:ns3="1d185ff5-1c4c-4b07-ac07-2ee16f58ca08" targetNamespace="http://schemas.microsoft.com/office/2006/metadata/properties" ma:root="true" ma:fieldsID="48d7d2513263abc508dca41a57eb7ae7" ns2:_="" ns3:_="">
    <xsd:import namespace="2264a840-cb60-48fd-8d4e-93585c942531"/>
    <xsd:import namespace="1d185ff5-1c4c-4b07-ac07-2ee16f58ca0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DateTaken" minOccurs="0"/>
                <xsd:element ref="ns2:MediaLengthInSeconds" minOccurs="0"/>
                <xsd:element ref="ns2:prepared_x0020_by"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64a840-cb60-48fd-8d4e-93585c9425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prepared_x0020_by" ma:index="20" nillable="true" ma:displayName="Prepared by" ma:description="Feiye Chen" ma:format="Dropdown" ma:internalName="prepared_x0020_by">
      <xsd:simpleType>
        <xsd:restriction base="dms:Text">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71e4e8f-6a1f-4875-a71b-ff038a1f7ee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d185ff5-1c4c-4b07-ac07-2ee16f58ca0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9611be58-b123-462e-a8fa-4722a2fed91f}" ma:internalName="TaxCatchAll" ma:showField="CatchAllData" ma:web="1d185ff5-1c4c-4b07-ac07-2ee16f58ca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6CBE0F2-A5FC-4BF7-ACFA-86B64B9DED32}">
  <ds:schemaRefs>
    <ds:schemaRef ds:uri="1d185ff5-1c4c-4b07-ac07-2ee16f58ca08"/>
    <ds:schemaRef ds:uri="2264a840-cb60-48fd-8d4e-93585c942531"/>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B7CC7DE-540A-4368-824E-9A2B0F48CFBE}">
  <ds:schemaRefs>
    <ds:schemaRef ds:uri="http://schemas.microsoft.com/sharepoint/v3/contenttype/forms"/>
  </ds:schemaRefs>
</ds:datastoreItem>
</file>

<file path=customXml/itemProps3.xml><?xml version="1.0" encoding="utf-8"?>
<ds:datastoreItem xmlns:ds="http://schemas.openxmlformats.org/officeDocument/2006/customXml" ds:itemID="{6F6A1379-E4F9-42D0-A98B-86E1967491C6}">
  <ds:schemaRefs>
    <ds:schemaRef ds:uri="1d185ff5-1c4c-4b07-ac07-2ee16f58ca08"/>
    <ds:schemaRef ds:uri="2264a840-cb60-48fd-8d4e-93585c9425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Atlas</Template>
  <Application>Microsoft Office PowerPoint</Application>
  <PresentationFormat>宽屏</PresentationFormat>
  <Slides>54</Slides>
  <Notes>28</Notes>
  <HiddenSlides>0</HiddenSlides>
  <ScaleCrop>false</ScaleCrop>
  <HeadingPairs>
    <vt:vector size="4" baseType="variant">
      <vt:variant>
        <vt:lpstr>主题</vt:lpstr>
      </vt:variant>
      <vt:variant>
        <vt:i4>2</vt:i4>
      </vt:variant>
      <vt:variant>
        <vt:lpstr>幻灯片标题</vt:lpstr>
      </vt:variant>
      <vt:variant>
        <vt:i4>54</vt:i4>
      </vt:variant>
    </vt:vector>
  </HeadingPairs>
  <TitlesOfParts>
    <vt:vector size="56" baseType="lpstr">
      <vt:lpstr>Atlas</vt:lpstr>
      <vt:lpstr>Office Theme</vt:lpstr>
      <vt:lpstr>MIAB Orientation Networking Event - MO17</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Human Resource Coordinator– MIAB HR</vt:lpstr>
      <vt:lpstr>PowerPoint 演示文稿</vt:lpstr>
      <vt:lpstr>PowerPoint 演示文稿</vt:lpstr>
      <vt:lpstr>PowerPoint 演示文稿</vt:lpstr>
      <vt:lpstr>PowerPoint 演示文稿</vt:lpstr>
      <vt:lpstr>PowerPoint 演示文稿</vt:lpstr>
      <vt:lpstr>Job Responsibility in Working Groups</vt:lpstr>
      <vt:lpstr>JOB RESPONSIBILITY IN WORKING GROUPS</vt:lpstr>
      <vt:lpstr>Job Responsibility in Working Groups (Cont.)</vt:lpstr>
      <vt:lpstr>PowerPoint 演示文稿</vt:lpstr>
      <vt:lpstr>PowerPoint 演示文稿</vt:lpstr>
      <vt:lpstr>PowerPoint 演示文稿</vt:lpstr>
      <vt:lpstr>Job Description Jiahui(Kellen) Lou</vt:lpstr>
      <vt:lpstr>MIAB Website </vt:lpstr>
      <vt:lpstr>MIAB Website </vt:lpstr>
      <vt:lpstr>MIAB Website </vt:lpstr>
      <vt:lpstr>MIAB Website </vt:lpstr>
      <vt:lpstr>MIAB Website </vt:lpstr>
      <vt:lpstr>MIAB Website </vt:lpstr>
      <vt:lpstr>MIAB Website </vt:lpstr>
      <vt:lpstr>PowerPoint 演示文稿</vt:lpstr>
      <vt:lpstr>PowerPoint 演示文稿</vt:lpstr>
      <vt:lpstr>Job description-Kunyuan (Ashley) Chen </vt:lpstr>
      <vt:lpstr>Registration</vt:lpstr>
      <vt:lpstr>2023 Winter Career Skill Sessions</vt:lpstr>
      <vt:lpstr>PowerPoint 演示文稿</vt:lpstr>
      <vt:lpstr>Book Club </vt:lpstr>
      <vt:lpstr>Financial Modelling Fundamentals Instruction Program (FMFIP)</vt:lpstr>
      <vt:lpstr>PowerPoint 演示文稿</vt:lpstr>
      <vt:lpstr>Student Interface – Hao (Alexendra)  Zheng </vt:lpstr>
      <vt:lpstr>FACC 6850 Pre-registration Orbis Platform (PROP) </vt:lpstr>
      <vt:lpstr>FACC 6850 Practicum Course  - Introduction to Accountability &amp; Governance</vt:lpstr>
      <vt:lpstr>PowerPoint 演示文稿</vt:lpstr>
      <vt:lpstr>Employer Interface               Haowen (Irene) Liu </vt:lpstr>
      <vt:lpstr>Job Postings: https://miab.info.yorku.ca/media/</vt:lpstr>
      <vt:lpstr>Career event with Scotiabank</vt:lpstr>
      <vt:lpstr>PowerPoint 演示文稿</vt:lpstr>
      <vt:lpstr>Intern and Adviser Placement Coordinator – Lu Zhang</vt:lpstr>
      <vt:lpstr>After joining the FACC 6850</vt:lpstr>
      <vt:lpstr>PowerPoint 演示文稿</vt:lpstr>
      <vt:lpstr>Alumni and Mentoring Coordinator Han Xu</vt:lpstr>
      <vt:lpstr>Alumni Activities </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MIAB MFAc Orientation Networking Event - MO9</dc:title>
  <dc:creator>Jiaqi Niu</dc:creator>
  <cp:revision>3</cp:revision>
  <dcterms:created xsi:type="dcterms:W3CDTF">2021-11-21T17:15:16Z</dcterms:created>
  <dcterms:modified xsi:type="dcterms:W3CDTF">2023-05-11T20:20:36Z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0x01010047D0DC7A757E3C48ABFBFC491EE9FCC0</vt:lpwstr>
  </property>
  <property fmtid="{D5CDD505-2E9C-101B-9397-08002B2CF9AE}" pid="3" name="Order">
    <vt:r8>25200</vt:r8>
  </property>
  <property fmtid="{D5CDD505-2E9C-101B-9397-08002B2CF9AE}" pid="4" name="xd_Signature">
    <vt:bool>false</vt:bool>
  </property>
  <property fmtid="{D5CDD505-2E9C-101B-9397-08002B2CF9AE}" pid="5" name="xd_ProgID">
    <vt:lpwstr/>
  </property>
  <property fmtid="{D5CDD505-2E9C-101B-9397-08002B2CF9AE}" pid="6" name="TriggerFlowInfo">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MediaServiceImageTags">
    <vt:lpwstr/>
  </property>
</Properties>
</file>