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  <p:sldMasterId id="2147483648" r:id="rId5"/>
  </p:sldMasterIdLst>
  <p:notesMasterIdLst>
    <p:notesMasterId r:id="rId23"/>
  </p:notesMasterIdLst>
  <p:sldIdLst>
    <p:sldId id="256" r:id="rId6"/>
    <p:sldId id="257" r:id="rId7"/>
    <p:sldId id="276" r:id="rId8"/>
    <p:sldId id="309" r:id="rId9"/>
    <p:sldId id="292" r:id="rId10"/>
    <p:sldId id="311" r:id="rId11"/>
    <p:sldId id="312" r:id="rId12"/>
    <p:sldId id="316" r:id="rId13"/>
    <p:sldId id="313" r:id="rId14"/>
    <p:sldId id="314" r:id="rId15"/>
    <p:sldId id="318" r:id="rId16"/>
    <p:sldId id="319" r:id="rId17"/>
    <p:sldId id="320" r:id="rId18"/>
    <p:sldId id="317" r:id="rId19"/>
    <p:sldId id="315" r:id="rId20"/>
    <p:sldId id="322" r:id="rId21"/>
    <p:sldId id="31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E323B89-7D11-17A7-3427-DB05466A4F88}" name="Yuchen Lu" initials="YL" userId="S::lyc0825@yorku.ca::fc9b4558-980b-43c7-b1fa-ce0f62acda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4692B-D4B4-5C47-B1C0-624CAAFF40EA}" v="52" dt="2022-05-14T14:34:39.668"/>
    <p1510:client id="{0695ED9D-7376-E0E5-1437-5D3AA39501E7}" v="82" dt="2023-04-26T15:57:26.868"/>
    <p1510:client id="{0780A47E-5187-675A-DC40-76ACA35BCF2A}" v="4" dt="2023-04-26T13:25:09.089"/>
    <p1510:client id="{0C7DFF9B-57CB-A132-5E09-BDDD46426D81}" v="637" dt="2022-05-18T03:50:31.883"/>
    <p1510:client id="{13B7835F-8408-0F63-3688-F9383982E9E8}" v="6" dt="2023-05-02T22:06:43.872"/>
    <p1510:client id="{1CDC5AA6-1BF5-B532-E7C3-9E6906917987}" v="9" dt="2022-05-12T22:41:33.143"/>
    <p1510:client id="{1ED6C815-DEB6-43A5-9D83-C1CA7E837BD9}" v="26" dt="2023-04-07T16:20:35.538"/>
    <p1510:client id="{202A67B2-4319-E4F2-3137-BEDDB3E31FAC}" v="40" dt="2022-12-27T19:37:21.502"/>
    <p1510:client id="{22394391-355C-B2C6-08BE-6DAB981FC3B6}" v="126" dt="2023-01-08T22:47:36.751"/>
    <p1510:client id="{2328B76C-5FEE-D819-D8B0-EE2BE490872B}" v="9" dt="2022-05-09T13:24:49.899"/>
    <p1510:client id="{2898AF43-87CC-DA5A-36DB-4BCC56B71DAC}" v="10" dt="2022-05-03T18:20:53.583"/>
    <p1510:client id="{291C49EB-7946-443B-0372-62B2B9B478B1}" v="30" dt="2022-05-16T13:20:37.365"/>
    <p1510:client id="{2C2BC52A-C1CF-D34F-6E0B-3CC34B1B374C}" v="8" dt="2023-04-13T15:02:37.222"/>
    <p1510:client id="{2D18350B-3433-ADE5-5AD4-130C0064CC18}" v="77" dt="2023-03-10T13:37:46.333"/>
    <p1510:client id="{32762F50-61D5-68B1-37CA-1DD1315F17A1}" v="187" dt="2023-03-16T13:49:45.679"/>
    <p1510:client id="{3398F02B-92D5-786D-FFFF-403C59150B50}" v="3" dt="2022-05-14T14:16:13.960"/>
    <p1510:client id="{3EB3D86D-88F5-828B-F650-562B14C791FF}" v="29" dt="2022-05-08T20:19:47.558"/>
    <p1510:client id="{40322CD2-B326-B2D8-FF20-2F4FD93C8C6F}" v="5" dt="2022-01-08T13:48:52.460"/>
    <p1510:client id="{47180263-1E2B-9E71-9E41-4637F3780EB9}" v="37" dt="2021-12-13T01:02:58.308"/>
    <p1510:client id="{4887A36D-A561-6224-82B3-C69619AEF20E}" v="4" dt="2023-04-04T21:03:39.783"/>
    <p1510:client id="{4B4FD6E5-CD28-99D4-B6F5-0DDC80D5BA70}" v="243" dt="2022-04-25T03:28:59.557"/>
    <p1510:client id="{531ED1A3-3A97-09D8-C952-32C40A76BA4D}" v="95" dt="2022-09-12T13:47:12.284"/>
    <p1510:client id="{5432D8F5-40EE-080F-3A88-AA33B4D83819}" v="3" dt="2022-05-21T15:15:15.669"/>
    <p1510:client id="{581E4C24-72A4-EE83-794B-C67FB82A744B}" v="63" dt="2023-01-16T19:12:05.997"/>
    <p1510:client id="{5948555E-F56B-FEC6-4339-35B0F086B9E3}" v="157" dt="2022-05-04T22:05:00.422"/>
    <p1510:client id="{5BD5D00E-719A-894E-7125-010BC445BFBD}" v="7" dt="2022-12-27T14:33:24.097"/>
    <p1510:client id="{5C434616-5DF7-F656-7ECE-D0AEC5B99AF7}" v="37" dt="2023-01-09T00:46:05.447"/>
    <p1510:client id="{5E326C80-7EE5-F128-1600-FC3880DC95E6}" v="1" dt="2022-01-24T14:07:11.955"/>
    <p1510:client id="{60D3CFB0-E0BF-7AFA-CC2B-A1BA1467CA58}" v="1" dt="2022-01-22T14:44:11.115"/>
    <p1510:client id="{630C8308-AE4C-2FF7-6F5A-9002E8AF91DC}" v="10" dt="2022-05-17T14:38:06.640"/>
    <p1510:client id="{697277D4-9925-5C8F-79D4-E916390C18E2}" v="48" dt="2022-01-17T14:35:41.431"/>
    <p1510:client id="{6BEB5BA8-6AEE-2B5F-7100-190690D8D0E7}" v="34" dt="2023-03-16T13:56:43.916"/>
    <p1510:client id="{6CC63E20-C963-59FE-74F5-151212584629}" v="300" dt="2022-01-12T16:25:25.291"/>
    <p1510:client id="{6E5E1A93-5A88-31AF-6C58-D3BD514F4C6D}" v="295" dt="2022-08-12T19:23:13.944"/>
    <p1510:client id="{6ECF6D2C-2DD7-1A16-74DC-BF5FA1EE4B26}" v="10" dt="2022-05-18T03:50:05.582"/>
    <p1510:client id="{7592971C-41EC-E522-06CD-AAD8E26CD3FB}" v="337" dt="2022-01-17T12:34:43.892"/>
    <p1510:client id="{77433A9E-2072-85E1-D465-44C52AB3FB75}" v="75" dt="2021-12-15T21:38:01.061"/>
    <p1510:client id="{7746F948-F91B-8758-F5D5-5E8959EDB8B4}" v="181" dt="2022-08-12T19:37:12.560"/>
    <p1510:client id="{79B0F106-C8FE-2E5F-6DA8-B4F9A20255D4}" v="16" dt="2023-03-21T14:00:51.898"/>
    <p1510:client id="{7DDE4DD8-E38A-BBE0-5C27-2EFDE9241CC3}" v="20" dt="2022-05-18T12:54:19.674"/>
    <p1510:client id="{7E60C7DA-9D6B-9134-707A-3203E8F1E13B}" v="3" dt="2021-12-12T19:24:08.717"/>
    <p1510:client id="{7EDF261A-93B4-AD30-350A-49D80DED0751}" v="18" dt="2022-12-12T14:24:20.924"/>
    <p1510:client id="{8AE0EAEF-9E3C-A2D2-C5C8-3745D9B275EB}" v="1" dt="2022-05-04T14:22:16.475"/>
    <p1510:client id="{8D124931-545D-4CA0-BED3-72FA19E87C50}" v="133" dt="2023-01-18T15:47:02.582"/>
    <p1510:client id="{8FD0021F-4020-B27B-1CE6-D08694F811BE}" v="96" dt="2022-05-15T23:58:52.358"/>
    <p1510:client id="{9443B495-98EE-86E4-51C4-85FE500622DF}" v="93" dt="2022-01-07T15:17:37.155"/>
    <p1510:client id="{A59C93C8-B084-33DA-FB62-96906A00E94B}" v="1" dt="2021-11-30T12:42:22.856"/>
    <p1510:client id="{ABD3D5AA-F12F-30E7-1334-614422C9B9CF}" v="3" dt="2022-01-25T16:11:36.802"/>
    <p1510:client id="{AC038902-0CD9-E8A4-E48E-DF3F47DF04EC}" v="67" dt="2023-05-11T20:19:31.981"/>
    <p1510:client id="{AF4C8D30-3F92-8A08-EE85-48F0EA5CD4FC}" v="2" dt="2023-01-13T13:35:32.414"/>
    <p1510:client id="{B18F9C3C-C8CE-1C38-EE5E-67421E8F6862}" v="4" dt="2023-03-20T17:20:58.643"/>
    <p1510:client id="{B22BE1BA-0160-D58B-76CB-DA435658C3AE}" v="263" dt="2022-05-17T16:42:00.727"/>
    <p1510:client id="{B30FB4B5-331E-4BC6-8920-5BCA9064A9AA}" v="4" dt="2022-09-12T13:02:42.104"/>
    <p1510:client id="{B68BB84F-9C00-EE5D-3868-EF38E1AF75F4}" v="51" dt="2021-11-30T12:55:46.730"/>
    <p1510:client id="{B9929C12-7445-0039-80E6-C8B0E7E0183F}" v="10" dt="2021-12-10T14:36:35.188"/>
    <p1510:client id="{BC8BF33A-4A04-42DA-D58A-6FFE5BB8ABBD}" v="88" dt="2022-05-17T23:39:33.696"/>
    <p1510:client id="{BD2A4F7C-C841-800B-C0E7-518BB6645906}" v="290" dt="2023-01-18T05:44:48.154"/>
    <p1510:client id="{BD976EF5-B896-5EFC-AB30-B10A179994DD}" v="280" dt="2022-04-21T14:50:18.700"/>
    <p1510:client id="{BFAB2C78-86CE-0681-36DC-427069E218F6}" v="16" dt="2022-05-12T00:14:08.476"/>
    <p1510:client id="{C35357A1-14C6-FC3F-8180-5A7D0661D813}" v="123" dt="2022-01-07T21:49:04.831"/>
    <p1510:client id="{C5268811-D124-6535-BC6F-427955491B57}" v="395" dt="2022-05-10T18:36:59.936"/>
    <p1510:client id="{C68983FA-5929-08F5-E098-0F6F19CB1556}" v="84" dt="2021-12-22T15:31:37.589"/>
    <p1510:client id="{CB0A3975-2AC3-E010-E89D-34FD29DD2ABA}" v="34" dt="2023-01-18T14:45:38.514"/>
    <p1510:client id="{CCCDEC62-153F-F3E4-A987-CFE28BAF76DC}" v="3" dt="2021-12-13T17:03:33.131"/>
    <p1510:client id="{D1FBF7D6-6B4B-9BB4-3E63-0DFC38DBA802}" v="6" dt="2022-05-15T01:44:12.538"/>
    <p1510:client id="{D2A29DBB-E573-9E8E-8B1C-310F9E39720A}" v="1" dt="2022-05-19T14:33:50.360"/>
    <p1510:client id="{D2D22D6D-AC00-5609-8D54-7568C682DAB2}" v="8" dt="2022-01-22T22:53:53.150"/>
    <p1510:client id="{DAF52F39-F862-FE64-F290-AF0B77829F00}" v="2" dt="2022-05-21T15:13:26.966"/>
    <p1510:client id="{E3F71577-E43C-CAC8-AC85-636333FA452A}" v="6" dt="2023-04-24T05:03:59.950"/>
    <p1510:client id="{E7B84C60-CD4A-0A9B-7168-3FC743E0D980}" v="12" dt="2022-01-23T15:13:39.218"/>
    <p1510:client id="{ED1C9642-87CB-6F6E-F937-AFF0B5C812AD}" v="60" dt="2022-05-11T14:10:40.154"/>
    <p1510:client id="{ED3D2B20-3DF7-0131-D076-05855F308BEF}" v="3" dt="2022-05-14T14:24:44.537"/>
    <p1510:client id="{EEC3784B-1DB9-8059-E355-6832C0CB4413}" v="9" dt="2023-01-12T16:03:00.934"/>
    <p1510:client id="{EF69F352-43EA-9FC9-8425-81502B33C7EC}" v="25" dt="2022-01-23T15:17:51.980"/>
    <p1510:client id="{F13D766D-CC5A-A3DF-C557-EB4F7AAB8117}" v="4" dt="2022-01-20T01:04:32.071"/>
    <p1510:client id="{F24BBCFA-E0CE-C163-FF3A-B6803DD0E5D9}" v="125" dt="2022-11-22T16:36:36.520"/>
    <p1510:client id="{F4C31940-6343-854D-500B-0662DEB95D88}" v="89" dt="2021-12-07T16:46:02.418"/>
    <p1510:client id="{F4CDF9C7-0E9F-30F0-B7DB-E0EB27B70342}" v="10" dt="2022-05-19T05:31:57.161"/>
    <p1510:client id="{F7DAC188-0D9E-B7BE-C333-C149E84EF212}" v="34" dt="2022-04-26T14:41:06.184"/>
    <p1510:client id="{F7FFFBDD-B2C6-EB79-1815-6C6AD8897B9E}" v="8" dt="2023-03-13T19:27:51.542"/>
    <p1510:client id="{FAFF7696-2EE4-CABC-E988-CC93F73C0690}" v="2" dt="2022-01-20T00:46:21.961"/>
    <p1510:client id="{FB45D251-0BF8-379C-C60F-C7D05053523E}" v="5" dt="2022-08-13T14:36:21.269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hnoush Raoufi" userId="S::benoush@yorku.ca::1bf05068-aaab-4d97-9351-c4d171cb894f" providerId="AD" clId="Web-{7EDF261A-93B4-AD30-350A-49D80DED0751}"/>
    <pc:docChg chg="modSld">
      <pc:chgData name="Behnoush Raoufi" userId="S::benoush@yorku.ca::1bf05068-aaab-4d97-9351-c4d171cb894f" providerId="AD" clId="Web-{7EDF261A-93B4-AD30-350A-49D80DED0751}" dt="2022-12-12T14:23:33.408" v="15"/>
      <pc:docMkLst>
        <pc:docMk/>
      </pc:docMkLst>
      <pc:sldChg chg="modSp">
        <pc:chgData name="Behnoush Raoufi" userId="S::benoush@yorku.ca::1bf05068-aaab-4d97-9351-c4d171cb894f" providerId="AD" clId="Web-{7EDF261A-93B4-AD30-350A-49D80DED0751}" dt="2022-12-12T14:23:33.408" v="15"/>
        <pc:sldMkLst>
          <pc:docMk/>
          <pc:sldMk cId="1677694478" sldId="257"/>
        </pc:sldMkLst>
        <pc:graphicFrameChg chg="mod modGraphic">
          <ac:chgData name="Behnoush Raoufi" userId="S::benoush@yorku.ca::1bf05068-aaab-4d97-9351-c4d171cb894f" providerId="AD" clId="Web-{7EDF261A-93B4-AD30-350A-49D80DED0751}" dt="2022-12-12T14:23:33.408" v="15"/>
          <ac:graphicFrameMkLst>
            <pc:docMk/>
            <pc:sldMk cId="1677694478" sldId="257"/>
            <ac:graphicFrameMk id="6" creationId="{04C3B33B-3D8D-EC3D-3A54-7EF6CF4D7AC2}"/>
          </ac:graphicFrameMkLst>
        </pc:graphicFrameChg>
      </pc:sldChg>
    </pc:docChg>
  </pc:docChgLst>
  <pc:docChgLst>
    <pc:chgData name="K.Paul Evans" userId="S::pevans@yorku.ca::b3a8d517-c6bd-4621-9df9-ddfdab1576c4" providerId="AD" clId="Web-{581E4C24-72A4-EE83-794B-C67FB82A744B}"/>
    <pc:docChg chg="modSld">
      <pc:chgData name="K.Paul Evans" userId="S::pevans@yorku.ca::b3a8d517-c6bd-4621-9df9-ddfdab1576c4" providerId="AD" clId="Web-{581E4C24-72A4-EE83-794B-C67FB82A744B}" dt="2023-01-16T19:11:57.762" v="33"/>
      <pc:docMkLst>
        <pc:docMk/>
      </pc:docMkLst>
      <pc:sldChg chg="modSp">
        <pc:chgData name="K.Paul Evans" userId="S::pevans@yorku.ca::b3a8d517-c6bd-4621-9df9-ddfdab1576c4" providerId="AD" clId="Web-{581E4C24-72A4-EE83-794B-C67FB82A744B}" dt="2023-01-16T19:11:57.762" v="33"/>
        <pc:sldMkLst>
          <pc:docMk/>
          <pc:sldMk cId="1677694478" sldId="257"/>
        </pc:sldMkLst>
        <pc:graphicFrameChg chg="mod modGraphic">
          <ac:chgData name="K.Paul Evans" userId="S::pevans@yorku.ca::b3a8d517-c6bd-4621-9df9-ddfdab1576c4" providerId="AD" clId="Web-{581E4C24-72A4-EE83-794B-C67FB82A744B}" dt="2023-01-16T19:11:57.762" v="33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Lu Zhang" userId="S::alululu@yorku.ca::552d53f6-e3b9-491c-a06e-a6d8cbfc0a4a" providerId="AD" clId="Web-{F7FFFBDD-B2C6-EB79-1815-6C6AD8897B9E}"/>
    <pc:docChg chg="modSld">
      <pc:chgData name="Lu Zhang" userId="S::alululu@yorku.ca::552d53f6-e3b9-491c-a06e-a6d8cbfc0a4a" providerId="AD" clId="Web-{F7FFFBDD-B2C6-EB79-1815-6C6AD8897B9E}" dt="2023-03-13T19:27:49.963" v="5" actId="20577"/>
      <pc:docMkLst>
        <pc:docMk/>
      </pc:docMkLst>
      <pc:sldChg chg="modSp">
        <pc:chgData name="Lu Zhang" userId="S::alululu@yorku.ca::552d53f6-e3b9-491c-a06e-a6d8cbfc0a4a" providerId="AD" clId="Web-{F7FFFBDD-B2C6-EB79-1815-6C6AD8897B9E}" dt="2023-03-13T19:27:49.963" v="5" actId="20577"/>
        <pc:sldMkLst>
          <pc:docMk/>
          <pc:sldMk cId="1893360385" sldId="256"/>
        </pc:sldMkLst>
        <pc:spChg chg="mod">
          <ac:chgData name="Lu Zhang" userId="S::alululu@yorku.ca::552d53f6-e3b9-491c-a06e-a6d8cbfc0a4a" providerId="AD" clId="Web-{F7FFFBDD-B2C6-EB79-1815-6C6AD8897B9E}" dt="2023-03-13T19:27:49.963" v="5" actId="20577"/>
          <ac:spMkLst>
            <pc:docMk/>
            <pc:sldMk cId="1893360385" sldId="256"/>
            <ac:spMk id="2" creationId="{041261AD-3AF6-8340-8D1C-F07F7EBC2811}"/>
          </ac:spMkLst>
        </pc:spChg>
        <pc:spChg chg="mod">
          <ac:chgData name="Lu Zhang" userId="S::alululu@yorku.ca::552d53f6-e3b9-491c-a06e-a6d8cbfc0a4a" providerId="AD" clId="Web-{F7FFFBDD-B2C6-EB79-1815-6C6AD8897B9E}" dt="2023-03-13T19:27:02.744" v="4" actId="20577"/>
          <ac:spMkLst>
            <pc:docMk/>
            <pc:sldMk cId="1893360385" sldId="256"/>
            <ac:spMk id="3" creationId="{9D570E22-F7A3-D043-86AF-296C308A42FD}"/>
          </ac:spMkLst>
        </pc:spChg>
      </pc:sldChg>
    </pc:docChg>
  </pc:docChgLst>
  <pc:docChgLst>
    <pc:chgData name="Kunyuan Chen" userId="S::kychen98@yorku.ca::1e9e351a-f2d7-4aba-8ea3-289a960e01f2" providerId="AD" clId="Web-{4887A36D-A561-6224-82B3-C69619AEF20E}"/>
    <pc:docChg chg="modSld">
      <pc:chgData name="Kunyuan Chen" userId="S::kychen98@yorku.ca::1e9e351a-f2d7-4aba-8ea3-289a960e01f2" providerId="AD" clId="Web-{4887A36D-A561-6224-82B3-C69619AEF20E}" dt="2023-04-04T21:03:36.626" v="1"/>
      <pc:docMkLst>
        <pc:docMk/>
      </pc:docMkLst>
      <pc:sldChg chg="modSp">
        <pc:chgData name="Kunyuan Chen" userId="S::kychen98@yorku.ca::1e9e351a-f2d7-4aba-8ea3-289a960e01f2" providerId="AD" clId="Web-{4887A36D-A561-6224-82B3-C69619AEF20E}" dt="2023-04-04T21:03:36.626" v="1"/>
        <pc:sldMkLst>
          <pc:docMk/>
          <pc:sldMk cId="1677694478" sldId="257"/>
        </pc:sldMkLst>
        <pc:graphicFrameChg chg="mod modGraphic">
          <ac:chgData name="Kunyuan Chen" userId="S::kychen98@yorku.ca::1e9e351a-f2d7-4aba-8ea3-289a960e01f2" providerId="AD" clId="Web-{4887A36D-A561-6224-82B3-C69619AEF20E}" dt="2023-04-04T21:03:36.626" v="1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Damilola Atekoja" userId="S::dammy07@yorku.ca::693f1deb-128a-4756-b97b-7dda2cb7cd73" providerId="AD" clId="Web-{E3F71577-E43C-CAC8-AC85-636333FA452A}"/>
    <pc:docChg chg="modSld">
      <pc:chgData name="Damilola Atekoja" userId="S::dammy07@yorku.ca::693f1deb-128a-4756-b97b-7dda2cb7cd73" providerId="AD" clId="Web-{E3F71577-E43C-CAC8-AC85-636333FA452A}" dt="2023-04-24T05:03:57.028" v="3"/>
      <pc:docMkLst>
        <pc:docMk/>
      </pc:docMkLst>
      <pc:sldChg chg="modSp">
        <pc:chgData name="Damilola Atekoja" userId="S::dammy07@yorku.ca::693f1deb-128a-4756-b97b-7dda2cb7cd73" providerId="AD" clId="Web-{E3F71577-E43C-CAC8-AC85-636333FA452A}" dt="2023-04-24T05:03:57.028" v="3"/>
        <pc:sldMkLst>
          <pc:docMk/>
          <pc:sldMk cId="1677694478" sldId="257"/>
        </pc:sldMkLst>
        <pc:graphicFrameChg chg="mod modGraphic">
          <ac:chgData name="Damilola Atekoja" userId="S::dammy07@yorku.ca::693f1deb-128a-4756-b97b-7dda2cb7cd73" providerId="AD" clId="Web-{E3F71577-E43C-CAC8-AC85-636333FA452A}" dt="2023-04-24T05:03:57.028" v="3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Kunyuan Chen" userId="S::kychen98@yorku.ca::1e9e351a-f2d7-4aba-8ea3-289a960e01f2" providerId="AD" clId="Web-{79B0F106-C8FE-2E5F-6DA8-B4F9A20255D4}"/>
    <pc:docChg chg="modSld">
      <pc:chgData name="Kunyuan Chen" userId="S::kychen98@yorku.ca::1e9e351a-f2d7-4aba-8ea3-289a960e01f2" providerId="AD" clId="Web-{79B0F106-C8FE-2E5F-6DA8-B4F9A20255D4}" dt="2023-03-21T13:57:37.932" v="11"/>
      <pc:docMkLst>
        <pc:docMk/>
      </pc:docMkLst>
      <pc:sldChg chg="modSp">
        <pc:chgData name="Kunyuan Chen" userId="S::kychen98@yorku.ca::1e9e351a-f2d7-4aba-8ea3-289a960e01f2" providerId="AD" clId="Web-{79B0F106-C8FE-2E5F-6DA8-B4F9A20255D4}" dt="2023-03-21T13:57:37.932" v="11"/>
        <pc:sldMkLst>
          <pc:docMk/>
          <pc:sldMk cId="1677694478" sldId="257"/>
        </pc:sldMkLst>
        <pc:graphicFrameChg chg="mod modGraphic">
          <ac:chgData name="Kunyuan Chen" userId="S::kychen98@yorku.ca::1e9e351a-f2d7-4aba-8ea3-289a960e01f2" providerId="AD" clId="Web-{79B0F106-C8FE-2E5F-6DA8-B4F9A20255D4}" dt="2023-03-21T13:57:37.932" v="11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Kunyuan Chen" userId="S::kychen98@yorku.ca::1e9e351a-f2d7-4aba-8ea3-289a960e01f2" providerId="AD" clId="Web-{0695ED9D-7376-E0E5-1437-5D3AA39501E7}"/>
    <pc:docChg chg="modSld">
      <pc:chgData name="Kunyuan Chen" userId="S::kychen98@yorku.ca::1e9e351a-f2d7-4aba-8ea3-289a960e01f2" providerId="AD" clId="Web-{0695ED9D-7376-E0E5-1437-5D3AA39501E7}" dt="2023-04-26T15:57:22.618" v="76"/>
      <pc:docMkLst>
        <pc:docMk/>
      </pc:docMkLst>
      <pc:sldChg chg="modSp">
        <pc:chgData name="Kunyuan Chen" userId="S::kychen98@yorku.ca::1e9e351a-f2d7-4aba-8ea3-289a960e01f2" providerId="AD" clId="Web-{0695ED9D-7376-E0E5-1437-5D3AA39501E7}" dt="2023-04-26T15:57:22.618" v="76"/>
        <pc:sldMkLst>
          <pc:docMk/>
          <pc:sldMk cId="1677694478" sldId="257"/>
        </pc:sldMkLst>
        <pc:graphicFrameChg chg="mod modGraphic">
          <ac:chgData name="Kunyuan Chen" userId="S::kychen98@yorku.ca::1e9e351a-f2d7-4aba-8ea3-289a960e01f2" providerId="AD" clId="Web-{0695ED9D-7376-E0E5-1437-5D3AA39501E7}" dt="2023-04-26T15:57:22.618" v="76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Kunyuan Chen" userId="S::kychen98@yorku.ca::1e9e351a-f2d7-4aba-8ea3-289a960e01f2" providerId="AD" clId="Web-{1ED6C815-DEB6-43A5-9D83-C1CA7E837BD9}"/>
    <pc:docChg chg="modSld">
      <pc:chgData name="Kunyuan Chen" userId="S::kychen98@yorku.ca::1e9e351a-f2d7-4aba-8ea3-289a960e01f2" providerId="AD" clId="Web-{1ED6C815-DEB6-43A5-9D83-C1CA7E837BD9}" dt="2023-04-07T16:20:35.538" v="23" actId="20577"/>
      <pc:docMkLst>
        <pc:docMk/>
      </pc:docMkLst>
      <pc:sldChg chg="modSp">
        <pc:chgData name="Kunyuan Chen" userId="S::kychen98@yorku.ca::1e9e351a-f2d7-4aba-8ea3-289a960e01f2" providerId="AD" clId="Web-{1ED6C815-DEB6-43A5-9D83-C1CA7E837BD9}" dt="2023-04-07T16:20:15.303" v="17"/>
        <pc:sldMkLst>
          <pc:docMk/>
          <pc:sldMk cId="1677694478" sldId="257"/>
        </pc:sldMkLst>
        <pc:graphicFrameChg chg="mod modGraphic">
          <ac:chgData name="Kunyuan Chen" userId="S::kychen98@yorku.ca::1e9e351a-f2d7-4aba-8ea3-289a960e01f2" providerId="AD" clId="Web-{1ED6C815-DEB6-43A5-9D83-C1CA7E837BD9}" dt="2023-04-07T16:20:15.303" v="17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  <pc:sldChg chg="modSp">
        <pc:chgData name="Kunyuan Chen" userId="S::kychen98@yorku.ca::1e9e351a-f2d7-4aba-8ea3-289a960e01f2" providerId="AD" clId="Web-{1ED6C815-DEB6-43A5-9D83-C1CA7E837BD9}" dt="2023-04-07T16:20:35.538" v="23" actId="20577"/>
        <pc:sldMkLst>
          <pc:docMk/>
          <pc:sldMk cId="3380287826" sldId="311"/>
        </pc:sldMkLst>
        <pc:spChg chg="mod">
          <ac:chgData name="Kunyuan Chen" userId="S::kychen98@yorku.ca::1e9e351a-f2d7-4aba-8ea3-289a960e01f2" providerId="AD" clId="Web-{1ED6C815-DEB6-43A5-9D83-C1CA7E837BD9}" dt="2023-04-07T16:20:35.538" v="23" actId="20577"/>
          <ac:spMkLst>
            <pc:docMk/>
            <pc:sldMk cId="3380287826" sldId="311"/>
            <ac:spMk id="8" creationId="{0A2F8BCB-651E-EBBE-FFA0-95186F702C54}"/>
          </ac:spMkLst>
        </pc:spChg>
      </pc:sldChg>
    </pc:docChg>
  </pc:docChgLst>
  <pc:docChgLst>
    <pc:chgData name="Frank Tawiah" userId="S::fatawiah@yorku.ca::ac82c96a-79dd-424f-9ae8-10975f416b89" providerId="AD" clId="Web-{5BD5D00E-719A-894E-7125-010BC445BFBD}"/>
    <pc:docChg chg="modSld">
      <pc:chgData name="Frank Tawiah" userId="S::fatawiah@yorku.ca::ac82c96a-79dd-424f-9ae8-10975f416b89" providerId="AD" clId="Web-{5BD5D00E-719A-894E-7125-010BC445BFBD}" dt="2022-12-27T14:33:24.097" v="4" actId="20577"/>
      <pc:docMkLst>
        <pc:docMk/>
      </pc:docMkLst>
      <pc:sldChg chg="modSp">
        <pc:chgData name="Frank Tawiah" userId="S::fatawiah@yorku.ca::ac82c96a-79dd-424f-9ae8-10975f416b89" providerId="AD" clId="Web-{5BD5D00E-719A-894E-7125-010BC445BFBD}" dt="2022-12-27T14:31:51.737" v="1" actId="1076"/>
        <pc:sldMkLst>
          <pc:docMk/>
          <pc:sldMk cId="1677694478" sldId="257"/>
        </pc:sldMkLst>
        <pc:graphicFrameChg chg="mod">
          <ac:chgData name="Frank Tawiah" userId="S::fatawiah@yorku.ca::ac82c96a-79dd-424f-9ae8-10975f416b89" providerId="AD" clId="Web-{5BD5D00E-719A-894E-7125-010BC445BFBD}" dt="2022-12-27T14:31:51.737" v="1" actId="1076"/>
          <ac:graphicFrameMkLst>
            <pc:docMk/>
            <pc:sldMk cId="1677694478" sldId="257"/>
            <ac:graphicFrameMk id="6" creationId="{04C3B33B-3D8D-EC3D-3A54-7EF6CF4D7AC2}"/>
          </ac:graphicFrameMkLst>
        </pc:graphicFrameChg>
      </pc:sldChg>
      <pc:sldChg chg="modSp">
        <pc:chgData name="Frank Tawiah" userId="S::fatawiah@yorku.ca::ac82c96a-79dd-424f-9ae8-10975f416b89" providerId="AD" clId="Web-{5BD5D00E-719A-894E-7125-010BC445BFBD}" dt="2022-12-27T14:33:24.097" v="4" actId="20577"/>
        <pc:sldMkLst>
          <pc:docMk/>
          <pc:sldMk cId="776997562" sldId="310"/>
        </pc:sldMkLst>
        <pc:spChg chg="mod">
          <ac:chgData name="Frank Tawiah" userId="S::fatawiah@yorku.ca::ac82c96a-79dd-424f-9ae8-10975f416b89" providerId="AD" clId="Web-{5BD5D00E-719A-894E-7125-010BC445BFBD}" dt="2022-12-27T14:33:24.097" v="4" actId="20577"/>
          <ac:spMkLst>
            <pc:docMk/>
            <pc:sldMk cId="776997562" sldId="310"/>
            <ac:spMk id="2" creationId="{FABCC68B-DC6B-5F26-5BEF-BA8699F47735}"/>
          </ac:spMkLst>
        </pc:spChg>
      </pc:sldChg>
      <pc:sldChg chg="modSp">
        <pc:chgData name="Frank Tawiah" userId="S::fatawiah@yorku.ca::ac82c96a-79dd-424f-9ae8-10975f416b89" providerId="AD" clId="Web-{5BD5D00E-719A-894E-7125-010BC445BFBD}" dt="2022-12-27T14:33:14.925" v="3" actId="20577"/>
        <pc:sldMkLst>
          <pc:docMk/>
          <pc:sldMk cId="412936409" sldId="315"/>
        </pc:sldMkLst>
        <pc:spChg chg="mod">
          <ac:chgData name="Frank Tawiah" userId="S::fatawiah@yorku.ca::ac82c96a-79dd-424f-9ae8-10975f416b89" providerId="AD" clId="Web-{5BD5D00E-719A-894E-7125-010BC445BFBD}" dt="2022-12-27T14:33:14.925" v="3" actId="20577"/>
          <ac:spMkLst>
            <pc:docMk/>
            <pc:sldMk cId="412936409" sldId="315"/>
            <ac:spMk id="8" creationId="{0A2F8BCB-651E-EBBE-FFA0-95186F702C54}"/>
          </ac:spMkLst>
        </pc:spChg>
      </pc:sldChg>
    </pc:docChg>
  </pc:docChgLst>
  <pc:docChgLst>
    <pc:chgData name="Feiyu Chen" userId="S::feiyuc@yorku.ca::04d35f13-d910-47e0-bf2c-d6dd6fa77a6c" providerId="AD" clId="Web-{CB0A3975-2AC3-E010-E89D-34FD29DD2ABA}"/>
    <pc:docChg chg="modSld">
      <pc:chgData name="Feiyu Chen" userId="S::feiyuc@yorku.ca::04d35f13-d910-47e0-bf2c-d6dd6fa77a6c" providerId="AD" clId="Web-{CB0A3975-2AC3-E010-E89D-34FD29DD2ABA}" dt="2023-01-18T14:45:38.514" v="32" actId="20577"/>
      <pc:docMkLst>
        <pc:docMk/>
      </pc:docMkLst>
      <pc:sldChg chg="modSp">
        <pc:chgData name="Feiyu Chen" userId="S::feiyuc@yorku.ca::04d35f13-d910-47e0-bf2c-d6dd6fa77a6c" providerId="AD" clId="Web-{CB0A3975-2AC3-E010-E89D-34FD29DD2ABA}" dt="2023-01-18T14:45:38.514" v="32" actId="20577"/>
        <pc:sldMkLst>
          <pc:docMk/>
          <pc:sldMk cId="2219428915" sldId="318"/>
        </pc:sldMkLst>
        <pc:spChg chg="mod">
          <ac:chgData name="Feiyu Chen" userId="S::feiyuc@yorku.ca::04d35f13-d910-47e0-bf2c-d6dd6fa77a6c" providerId="AD" clId="Web-{CB0A3975-2AC3-E010-E89D-34FD29DD2ABA}" dt="2023-01-18T14:45:38.514" v="32" actId="20577"/>
          <ac:spMkLst>
            <pc:docMk/>
            <pc:sldMk cId="2219428915" sldId="318"/>
            <ac:spMk id="2" creationId="{D76A1317-8470-19BD-708C-50529F0145B6}"/>
          </ac:spMkLst>
        </pc:spChg>
      </pc:sldChg>
      <pc:sldChg chg="modSp">
        <pc:chgData name="Feiyu Chen" userId="S::feiyuc@yorku.ca::04d35f13-d910-47e0-bf2c-d6dd6fa77a6c" providerId="AD" clId="Web-{CB0A3975-2AC3-E010-E89D-34FD29DD2ABA}" dt="2023-01-18T14:45:30.295" v="31" actId="20577"/>
        <pc:sldMkLst>
          <pc:docMk/>
          <pc:sldMk cId="2288736709" sldId="320"/>
        </pc:sldMkLst>
        <pc:spChg chg="mod">
          <ac:chgData name="Feiyu Chen" userId="S::feiyuc@yorku.ca::04d35f13-d910-47e0-bf2c-d6dd6fa77a6c" providerId="AD" clId="Web-{CB0A3975-2AC3-E010-E89D-34FD29DD2ABA}" dt="2023-01-18T14:45:30.295" v="31" actId="20577"/>
          <ac:spMkLst>
            <pc:docMk/>
            <pc:sldMk cId="2288736709" sldId="320"/>
            <ac:spMk id="3" creationId="{5FB329ED-9E1B-9C74-6FF7-9C19194C753B}"/>
          </ac:spMkLst>
        </pc:spChg>
      </pc:sldChg>
    </pc:docChg>
  </pc:docChgLst>
  <pc:docChgLst>
    <pc:chgData name="Kunyuan Chen" userId="S::kychen98@yorku.ca::1e9e351a-f2d7-4aba-8ea3-289a960e01f2" providerId="AD" clId="Web-{32762F50-61D5-68B1-37CA-1DD1315F17A1}"/>
    <pc:docChg chg="modSld">
      <pc:chgData name="Kunyuan Chen" userId="S::kychen98@yorku.ca::1e9e351a-f2d7-4aba-8ea3-289a960e01f2" providerId="AD" clId="Web-{32762F50-61D5-68B1-37CA-1DD1315F17A1}" dt="2023-03-16T13:48:46.975" v="172"/>
      <pc:docMkLst>
        <pc:docMk/>
      </pc:docMkLst>
      <pc:sldChg chg="modSp">
        <pc:chgData name="Kunyuan Chen" userId="S::kychen98@yorku.ca::1e9e351a-f2d7-4aba-8ea3-289a960e01f2" providerId="AD" clId="Web-{32762F50-61D5-68B1-37CA-1DD1315F17A1}" dt="2023-03-16T13:48:46.975" v="172"/>
        <pc:sldMkLst>
          <pc:docMk/>
          <pc:sldMk cId="1677694478" sldId="257"/>
        </pc:sldMkLst>
        <pc:graphicFrameChg chg="mod modGraphic">
          <ac:chgData name="Kunyuan Chen" userId="S::kychen98@yorku.ca::1e9e351a-f2d7-4aba-8ea3-289a960e01f2" providerId="AD" clId="Web-{32762F50-61D5-68B1-37CA-1DD1315F17A1}" dt="2023-03-16T13:48:46.975" v="172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  <pc:sldChg chg="modSp">
        <pc:chgData name="Kunyuan Chen" userId="S::kychen98@yorku.ca::1e9e351a-f2d7-4aba-8ea3-289a960e01f2" providerId="AD" clId="Web-{32762F50-61D5-68B1-37CA-1DD1315F17A1}" dt="2023-03-16T13:46:00.864" v="76" actId="20577"/>
        <pc:sldMkLst>
          <pc:docMk/>
          <pc:sldMk cId="2981111108" sldId="309"/>
        </pc:sldMkLst>
        <pc:spChg chg="mod">
          <ac:chgData name="Kunyuan Chen" userId="S::kychen98@yorku.ca::1e9e351a-f2d7-4aba-8ea3-289a960e01f2" providerId="AD" clId="Web-{32762F50-61D5-68B1-37CA-1DD1315F17A1}" dt="2023-03-16T13:46:00.864" v="76" actId="20577"/>
          <ac:spMkLst>
            <pc:docMk/>
            <pc:sldMk cId="2981111108" sldId="309"/>
            <ac:spMk id="3" creationId="{55851ABB-5BCF-47A0-A7F6-1D8B1D863A68}"/>
          </ac:spMkLst>
        </pc:spChg>
      </pc:sldChg>
    </pc:docChg>
  </pc:docChgLst>
  <pc:docChgLst>
    <pc:chgData name="Kunyuan Chen" userId="S::kychen98@yorku.ca::1e9e351a-f2d7-4aba-8ea3-289a960e01f2" providerId="AD" clId="Web-{0780A47E-5187-675A-DC40-76ACA35BCF2A}"/>
    <pc:docChg chg="modSld">
      <pc:chgData name="Kunyuan Chen" userId="S::kychen98@yorku.ca::1e9e351a-f2d7-4aba-8ea3-289a960e01f2" providerId="AD" clId="Web-{0780A47E-5187-675A-DC40-76ACA35BCF2A}" dt="2023-04-26T13:24:49.151" v="1"/>
      <pc:docMkLst>
        <pc:docMk/>
      </pc:docMkLst>
      <pc:sldChg chg="modSp">
        <pc:chgData name="Kunyuan Chen" userId="S::kychen98@yorku.ca::1e9e351a-f2d7-4aba-8ea3-289a960e01f2" providerId="AD" clId="Web-{0780A47E-5187-675A-DC40-76ACA35BCF2A}" dt="2023-04-26T13:24:49.151" v="1"/>
        <pc:sldMkLst>
          <pc:docMk/>
          <pc:sldMk cId="1677694478" sldId="257"/>
        </pc:sldMkLst>
        <pc:graphicFrameChg chg="mod modGraphic">
          <ac:chgData name="Kunyuan Chen" userId="S::kychen98@yorku.ca::1e9e351a-f2d7-4aba-8ea3-289a960e01f2" providerId="AD" clId="Web-{0780A47E-5187-675A-DC40-76ACA35BCF2A}" dt="2023-04-26T13:24:49.151" v="1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Jingxin Sun" userId="S::jingxin9@yorku.ca::185bb946-119f-4439-a1e1-0bbcc0481fde" providerId="AD" clId="Web-{AC038902-0CD9-E8A4-E48E-DF3F47DF04EC}"/>
    <pc:docChg chg="modSld">
      <pc:chgData name="Jingxin Sun" userId="S::jingxin9@yorku.ca::185bb946-119f-4439-a1e1-0bbcc0481fde" providerId="AD" clId="Web-{AC038902-0CD9-E8A4-E48E-DF3F47DF04EC}" dt="2023-05-11T20:19:31.137" v="39"/>
      <pc:docMkLst>
        <pc:docMk/>
      </pc:docMkLst>
      <pc:sldChg chg="modSp">
        <pc:chgData name="Jingxin Sun" userId="S::jingxin9@yorku.ca::185bb946-119f-4439-a1e1-0bbcc0481fde" providerId="AD" clId="Web-{AC038902-0CD9-E8A4-E48E-DF3F47DF04EC}" dt="2023-05-11T20:19:31.137" v="39"/>
        <pc:sldMkLst>
          <pc:docMk/>
          <pc:sldMk cId="1677694478" sldId="257"/>
        </pc:sldMkLst>
        <pc:graphicFrameChg chg="mod modGraphic">
          <ac:chgData name="Jingxin Sun" userId="S::jingxin9@yorku.ca::185bb946-119f-4439-a1e1-0bbcc0481fde" providerId="AD" clId="Web-{AC038902-0CD9-E8A4-E48E-DF3F47DF04EC}" dt="2023-05-11T20:19:31.137" v="39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K.Paul Evans" userId="S::pevans@yorku.ca::b3a8d517-c6bd-4621-9df9-ddfdab1576c4" providerId="AD" clId="Web-{202A67B2-4319-E4F2-3137-BEDDB3E31FAC}"/>
    <pc:docChg chg="addSld delSld modSld sldOrd">
      <pc:chgData name="K.Paul Evans" userId="S::pevans@yorku.ca::b3a8d517-c6bd-4621-9df9-ddfdab1576c4" providerId="AD" clId="Web-{202A67B2-4319-E4F2-3137-BEDDB3E31FAC}" dt="2022-12-27T19:37:21.502" v="29" actId="20577"/>
      <pc:docMkLst>
        <pc:docMk/>
      </pc:docMkLst>
      <pc:sldChg chg="new del ord">
        <pc:chgData name="K.Paul Evans" userId="S::pevans@yorku.ca::b3a8d517-c6bd-4621-9df9-ddfdab1576c4" providerId="AD" clId="Web-{202A67B2-4319-E4F2-3137-BEDDB3E31FAC}" dt="2022-12-27T19:34:09.690" v="4"/>
        <pc:sldMkLst>
          <pc:docMk/>
          <pc:sldMk cId="3827891957" sldId="317"/>
        </pc:sldMkLst>
      </pc:sldChg>
      <pc:sldChg chg="new del">
        <pc:chgData name="K.Paul Evans" userId="S::pevans@yorku.ca::b3a8d517-c6bd-4621-9df9-ddfdab1576c4" providerId="AD" clId="Web-{202A67B2-4319-E4F2-3137-BEDDB3E31FAC}" dt="2022-12-27T19:34:11.128" v="5"/>
        <pc:sldMkLst>
          <pc:docMk/>
          <pc:sldMk cId="119511860" sldId="318"/>
        </pc:sldMkLst>
      </pc:sldChg>
      <pc:sldChg chg="new del">
        <pc:chgData name="K.Paul Evans" userId="S::pevans@yorku.ca::b3a8d517-c6bd-4621-9df9-ddfdab1576c4" providerId="AD" clId="Web-{202A67B2-4319-E4F2-3137-BEDDB3E31FAC}" dt="2022-12-27T19:35:38.940" v="10"/>
        <pc:sldMkLst>
          <pc:docMk/>
          <pc:sldMk cId="3376493923" sldId="319"/>
        </pc:sldMkLst>
      </pc:sldChg>
      <pc:sldChg chg="addSp modSp new">
        <pc:chgData name="K.Paul Evans" userId="S::pevans@yorku.ca::b3a8d517-c6bd-4621-9df9-ddfdab1576c4" providerId="AD" clId="Web-{202A67B2-4319-E4F2-3137-BEDDB3E31FAC}" dt="2022-12-27T19:37:21.502" v="29" actId="20577"/>
        <pc:sldMkLst>
          <pc:docMk/>
          <pc:sldMk cId="2594019047" sldId="320"/>
        </pc:sldMkLst>
        <pc:spChg chg="mod">
          <ac:chgData name="K.Paul Evans" userId="S::pevans@yorku.ca::b3a8d517-c6bd-4621-9df9-ddfdab1576c4" providerId="AD" clId="Web-{202A67B2-4319-E4F2-3137-BEDDB3E31FAC}" dt="2022-12-27T19:35:08.518" v="9" actId="20577"/>
          <ac:spMkLst>
            <pc:docMk/>
            <pc:sldMk cId="2594019047" sldId="320"/>
            <ac:spMk id="2" creationId="{A7253297-94C1-3B03-DF61-CC9E29EAC9B0}"/>
          </ac:spMkLst>
        </pc:spChg>
        <pc:spChg chg="add mod">
          <ac:chgData name="K.Paul Evans" userId="S::pevans@yorku.ca::b3a8d517-c6bd-4621-9df9-ddfdab1576c4" providerId="AD" clId="Web-{202A67B2-4319-E4F2-3137-BEDDB3E31FAC}" dt="2022-12-27T19:37:21.502" v="29" actId="20577"/>
          <ac:spMkLst>
            <pc:docMk/>
            <pc:sldMk cId="2594019047" sldId="320"/>
            <ac:spMk id="4" creationId="{E060EB97-B886-2976-D675-AFF3BA2FE865}"/>
          </ac:spMkLst>
        </pc:spChg>
      </pc:sldChg>
    </pc:docChg>
  </pc:docChgLst>
  <pc:docChgLst>
    <pc:chgData name="Kunyuan Chen" userId="S::kychen98@yorku.ca::1e9e351a-f2d7-4aba-8ea3-289a960e01f2" providerId="AD" clId="Web-{B18F9C3C-C8CE-1C38-EE5E-67421E8F6862}"/>
    <pc:docChg chg="modSld">
      <pc:chgData name="Kunyuan Chen" userId="S::kychen98@yorku.ca::1e9e351a-f2d7-4aba-8ea3-289a960e01f2" providerId="AD" clId="Web-{B18F9C3C-C8CE-1C38-EE5E-67421E8F6862}" dt="2023-03-20T17:14:33.447" v="1"/>
      <pc:docMkLst>
        <pc:docMk/>
      </pc:docMkLst>
      <pc:sldChg chg="modSp">
        <pc:chgData name="Kunyuan Chen" userId="S::kychen98@yorku.ca::1e9e351a-f2d7-4aba-8ea3-289a960e01f2" providerId="AD" clId="Web-{B18F9C3C-C8CE-1C38-EE5E-67421E8F6862}" dt="2023-03-20T17:14:33.447" v="1"/>
        <pc:sldMkLst>
          <pc:docMk/>
          <pc:sldMk cId="1677694478" sldId="257"/>
        </pc:sldMkLst>
        <pc:graphicFrameChg chg="mod modGraphic">
          <ac:chgData name="Kunyuan Chen" userId="S::kychen98@yorku.ca::1e9e351a-f2d7-4aba-8ea3-289a960e01f2" providerId="AD" clId="Web-{B18F9C3C-C8CE-1C38-EE5E-67421E8F6862}" dt="2023-03-20T17:14:33.447" v="1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Yan Zhao" userId="S::zyan21@yorku.ca::d429678c-40bd-40df-9e31-a6de0e643a56" providerId="AD" clId="Web-{F24BBCFA-E0CE-C163-FF3A-B6803DD0E5D9}"/>
    <pc:docChg chg="modSld">
      <pc:chgData name="Yan Zhao" userId="S::zyan21@yorku.ca::d429678c-40bd-40df-9e31-a6de0e643a56" providerId="AD" clId="Web-{F24BBCFA-E0CE-C163-FF3A-B6803DD0E5D9}" dt="2022-11-22T16:36:34.301" v="87" actId="20577"/>
      <pc:docMkLst>
        <pc:docMk/>
      </pc:docMkLst>
      <pc:sldChg chg="modSp">
        <pc:chgData name="Yan Zhao" userId="S::zyan21@yorku.ca::d429678c-40bd-40df-9e31-a6de0e643a56" providerId="AD" clId="Web-{F24BBCFA-E0CE-C163-FF3A-B6803DD0E5D9}" dt="2022-11-22T16:35:47.926" v="83"/>
        <pc:sldMkLst>
          <pc:docMk/>
          <pc:sldMk cId="1677694478" sldId="257"/>
        </pc:sldMkLst>
        <pc:graphicFrameChg chg="mod modGraphic">
          <ac:chgData name="Yan Zhao" userId="S::zyan21@yorku.ca::d429678c-40bd-40df-9e31-a6de0e643a56" providerId="AD" clId="Web-{F24BBCFA-E0CE-C163-FF3A-B6803DD0E5D9}" dt="2022-11-22T16:35:47.926" v="83"/>
          <ac:graphicFrameMkLst>
            <pc:docMk/>
            <pc:sldMk cId="1677694478" sldId="257"/>
            <ac:graphicFrameMk id="6" creationId="{04C3B33B-3D8D-EC3D-3A54-7EF6CF4D7AC2}"/>
          </ac:graphicFrameMkLst>
        </pc:graphicFrameChg>
      </pc:sldChg>
      <pc:sldChg chg="modSp">
        <pc:chgData name="Yan Zhao" userId="S::zyan21@yorku.ca::d429678c-40bd-40df-9e31-a6de0e643a56" providerId="AD" clId="Web-{F24BBCFA-E0CE-C163-FF3A-B6803DD0E5D9}" dt="2022-11-22T16:36:34.301" v="87" actId="20577"/>
        <pc:sldMkLst>
          <pc:docMk/>
          <pc:sldMk cId="2792954305" sldId="314"/>
        </pc:sldMkLst>
        <pc:spChg chg="mod">
          <ac:chgData name="Yan Zhao" userId="S::zyan21@yorku.ca::d429678c-40bd-40df-9e31-a6de0e643a56" providerId="AD" clId="Web-{F24BBCFA-E0CE-C163-FF3A-B6803DD0E5D9}" dt="2022-11-22T16:36:34.301" v="87" actId="20577"/>
          <ac:spMkLst>
            <pc:docMk/>
            <pc:sldMk cId="2792954305" sldId="314"/>
            <ac:spMk id="8" creationId="{0A2F8BCB-651E-EBBE-FFA0-95186F702C54}"/>
          </ac:spMkLst>
        </pc:spChg>
      </pc:sldChg>
    </pc:docChg>
  </pc:docChgLst>
  <pc:docChgLst>
    <pc:chgData name="Yan Zhao" userId="S::zyan21@yorku.ca::d429678c-40bd-40df-9e31-a6de0e643a56" providerId="AD" clId="Web-{22394391-355C-B2C6-08BE-6DAB981FC3B6}"/>
    <pc:docChg chg="modSld">
      <pc:chgData name="Yan Zhao" userId="S::zyan21@yorku.ca::d429678c-40bd-40df-9e31-a6de0e643a56" providerId="AD" clId="Web-{22394391-355C-B2C6-08BE-6DAB981FC3B6}" dt="2023-01-08T22:47:32.001" v="69" actId="20577"/>
      <pc:docMkLst>
        <pc:docMk/>
      </pc:docMkLst>
      <pc:sldChg chg="addSp modSp">
        <pc:chgData name="Yan Zhao" userId="S::zyan21@yorku.ca::d429678c-40bd-40df-9e31-a6de0e643a56" providerId="AD" clId="Web-{22394391-355C-B2C6-08BE-6DAB981FC3B6}" dt="2023-01-08T21:41:15.130" v="19" actId="20577"/>
        <pc:sldMkLst>
          <pc:docMk/>
          <pc:sldMk cId="1893360385" sldId="256"/>
        </pc:sldMkLst>
        <pc:spChg chg="mod">
          <ac:chgData name="Yan Zhao" userId="S::zyan21@yorku.ca::d429678c-40bd-40df-9e31-a6de0e643a56" providerId="AD" clId="Web-{22394391-355C-B2C6-08BE-6DAB981FC3B6}" dt="2023-01-08T21:39:54.709" v="2" actId="20577"/>
          <ac:spMkLst>
            <pc:docMk/>
            <pc:sldMk cId="1893360385" sldId="256"/>
            <ac:spMk id="3" creationId="{9D570E22-F7A3-D043-86AF-296C308A42FD}"/>
          </ac:spMkLst>
        </pc:spChg>
        <pc:spChg chg="add mod">
          <ac:chgData name="Yan Zhao" userId="S::zyan21@yorku.ca::d429678c-40bd-40df-9e31-a6de0e643a56" providerId="AD" clId="Web-{22394391-355C-B2C6-08BE-6DAB981FC3B6}" dt="2023-01-08T21:41:15.130" v="19" actId="20577"/>
          <ac:spMkLst>
            <pc:docMk/>
            <pc:sldMk cId="1893360385" sldId="256"/>
            <ac:spMk id="4" creationId="{A101EC1C-B790-0976-AD42-A73B800ED066}"/>
          </ac:spMkLst>
        </pc:spChg>
      </pc:sldChg>
      <pc:sldChg chg="addSp delSp modSp">
        <pc:chgData name="Yan Zhao" userId="S::zyan21@yorku.ca::d429678c-40bd-40df-9e31-a6de0e643a56" providerId="AD" clId="Web-{22394391-355C-B2C6-08BE-6DAB981FC3B6}" dt="2023-01-08T21:43:16.713" v="32"/>
        <pc:sldMkLst>
          <pc:docMk/>
          <pc:sldMk cId="1677694478" sldId="257"/>
        </pc:sldMkLst>
        <pc:spChg chg="add del mod">
          <ac:chgData name="Yan Zhao" userId="S::zyan21@yorku.ca::d429678c-40bd-40df-9e31-a6de0e643a56" providerId="AD" clId="Web-{22394391-355C-B2C6-08BE-6DAB981FC3B6}" dt="2023-01-08T21:42:44.291" v="25"/>
          <ac:spMkLst>
            <pc:docMk/>
            <pc:sldMk cId="1677694478" sldId="257"/>
            <ac:spMk id="3" creationId="{1325FAD3-1756-4A04-B73C-68EEF3C925A5}"/>
          </ac:spMkLst>
        </pc:spChg>
        <pc:spChg chg="add mod">
          <ac:chgData name="Yan Zhao" userId="S::zyan21@yorku.ca::d429678c-40bd-40df-9e31-a6de0e643a56" providerId="AD" clId="Web-{22394391-355C-B2C6-08BE-6DAB981FC3B6}" dt="2023-01-08T21:43:16.713" v="32"/>
          <ac:spMkLst>
            <pc:docMk/>
            <pc:sldMk cId="1677694478" sldId="257"/>
            <ac:spMk id="10" creationId="{8F86418A-F7EA-57AD-2AA4-5407FF87BBFA}"/>
          </ac:spMkLst>
        </pc:spChg>
        <pc:graphicFrameChg chg="add del mod ord modGraphic">
          <ac:chgData name="Yan Zhao" userId="S::zyan21@yorku.ca::d429678c-40bd-40df-9e31-a6de0e643a56" providerId="AD" clId="Web-{22394391-355C-B2C6-08BE-6DAB981FC3B6}" dt="2023-01-08T21:43:16.713" v="32"/>
          <ac:graphicFrameMkLst>
            <pc:docMk/>
            <pc:sldMk cId="1677694478" sldId="257"/>
            <ac:graphicFrameMk id="5" creationId="{3EABBC72-9C6C-197F-058E-8E4520367CF6}"/>
          </ac:graphicFrameMkLst>
        </pc:graphicFrameChg>
        <pc:graphicFrameChg chg="del mod modGraphic">
          <ac:chgData name="Yan Zhao" userId="S::zyan21@yorku.ca::d429678c-40bd-40df-9e31-a6de0e643a56" providerId="AD" clId="Web-{22394391-355C-B2C6-08BE-6DAB981FC3B6}" dt="2023-01-08T21:42:24.084" v="24"/>
          <ac:graphicFrameMkLst>
            <pc:docMk/>
            <pc:sldMk cId="1677694478" sldId="257"/>
            <ac:graphicFrameMk id="6" creationId="{04C3B33B-3D8D-EC3D-3A54-7EF6CF4D7AC2}"/>
          </ac:graphicFrameMkLst>
        </pc:graphicFrameChg>
        <pc:graphicFrameChg chg="add del mod">
          <ac:chgData name="Yan Zhao" userId="S::zyan21@yorku.ca::d429678c-40bd-40df-9e31-a6de0e643a56" providerId="AD" clId="Web-{22394391-355C-B2C6-08BE-6DAB981FC3B6}" dt="2023-01-08T21:43:13.682" v="31"/>
          <ac:graphicFrameMkLst>
            <pc:docMk/>
            <pc:sldMk cId="1677694478" sldId="257"/>
            <ac:graphicFrameMk id="8" creationId="{CE764D4E-A5D0-4652-DDEF-E14B491A8BB0}"/>
          </ac:graphicFrameMkLst>
        </pc:graphicFrameChg>
      </pc:sldChg>
      <pc:sldChg chg="modSp">
        <pc:chgData name="Yan Zhao" userId="S::zyan21@yorku.ca::d429678c-40bd-40df-9e31-a6de0e643a56" providerId="AD" clId="Web-{22394391-355C-B2C6-08BE-6DAB981FC3B6}" dt="2023-01-08T21:48:00.668" v="41" actId="20577"/>
        <pc:sldMkLst>
          <pc:docMk/>
          <pc:sldMk cId="412936409" sldId="315"/>
        </pc:sldMkLst>
        <pc:spChg chg="mod">
          <ac:chgData name="Yan Zhao" userId="S::zyan21@yorku.ca::d429678c-40bd-40df-9e31-a6de0e643a56" providerId="AD" clId="Web-{22394391-355C-B2C6-08BE-6DAB981FC3B6}" dt="2023-01-08T21:48:00.668" v="41" actId="20577"/>
          <ac:spMkLst>
            <pc:docMk/>
            <pc:sldMk cId="412936409" sldId="315"/>
            <ac:spMk id="8" creationId="{0A2F8BCB-651E-EBBE-FFA0-95186F702C54}"/>
          </ac:spMkLst>
        </pc:spChg>
      </pc:sldChg>
      <pc:sldChg chg="modSp">
        <pc:chgData name="Yan Zhao" userId="S::zyan21@yorku.ca::d429678c-40bd-40df-9e31-a6de0e643a56" providerId="AD" clId="Web-{22394391-355C-B2C6-08BE-6DAB981FC3B6}" dt="2023-01-08T22:47:32.001" v="69" actId="20577"/>
        <pc:sldMkLst>
          <pc:docMk/>
          <pc:sldMk cId="2594019047" sldId="320"/>
        </pc:sldMkLst>
        <pc:spChg chg="mod">
          <ac:chgData name="Yan Zhao" userId="S::zyan21@yorku.ca::d429678c-40bd-40df-9e31-a6de0e643a56" providerId="AD" clId="Web-{22394391-355C-B2C6-08BE-6DAB981FC3B6}" dt="2023-01-08T22:47:32.001" v="69" actId="20577"/>
          <ac:spMkLst>
            <pc:docMk/>
            <pc:sldMk cId="2594019047" sldId="320"/>
            <ac:spMk id="4" creationId="{E060EB97-B886-2976-D675-AFF3BA2FE865}"/>
          </ac:spMkLst>
        </pc:spChg>
      </pc:sldChg>
    </pc:docChg>
  </pc:docChgLst>
  <pc:docChgLst>
    <pc:chgData name="Kunyuan Chen" userId="S::kychen98@yorku.ca::1e9e351a-f2d7-4aba-8ea3-289a960e01f2" providerId="AD" clId="Web-{6BEB5BA8-6AEE-2B5F-7100-190690D8D0E7}"/>
    <pc:docChg chg="modSld">
      <pc:chgData name="Kunyuan Chen" userId="S::kychen98@yorku.ca::1e9e351a-f2d7-4aba-8ea3-289a960e01f2" providerId="AD" clId="Web-{6BEB5BA8-6AEE-2B5F-7100-190690D8D0E7}" dt="2023-03-16T13:56:28.212" v="5"/>
      <pc:docMkLst>
        <pc:docMk/>
      </pc:docMkLst>
      <pc:sldChg chg="modSp">
        <pc:chgData name="Kunyuan Chen" userId="S::kychen98@yorku.ca::1e9e351a-f2d7-4aba-8ea3-289a960e01f2" providerId="AD" clId="Web-{6BEB5BA8-6AEE-2B5F-7100-190690D8D0E7}" dt="2023-03-16T13:56:28.212" v="5"/>
        <pc:sldMkLst>
          <pc:docMk/>
          <pc:sldMk cId="1677694478" sldId="257"/>
        </pc:sldMkLst>
        <pc:graphicFrameChg chg="mod modGraphic">
          <ac:chgData name="Kunyuan Chen" userId="S::kychen98@yorku.ca::1e9e351a-f2d7-4aba-8ea3-289a960e01f2" providerId="AD" clId="Web-{6BEB5BA8-6AEE-2B5F-7100-190690D8D0E7}" dt="2023-03-16T13:56:28.212" v="5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Yan Zhao" userId="S::zyan21@yorku.ca::d429678c-40bd-40df-9e31-a6de0e643a56" providerId="AD" clId="Web-{EEC3784B-1DB9-8059-E355-6832C0CB4413}"/>
    <pc:docChg chg="modSld">
      <pc:chgData name="Yan Zhao" userId="S::zyan21@yorku.ca::d429678c-40bd-40df-9e31-a6de0e643a56" providerId="AD" clId="Web-{EEC3784B-1DB9-8059-E355-6832C0CB4413}" dt="2023-01-12T16:02:59.559" v="7" actId="20577"/>
      <pc:docMkLst>
        <pc:docMk/>
      </pc:docMkLst>
      <pc:sldChg chg="modSp">
        <pc:chgData name="Yan Zhao" userId="S::zyan21@yorku.ca::d429678c-40bd-40df-9e31-a6de0e643a56" providerId="AD" clId="Web-{EEC3784B-1DB9-8059-E355-6832C0CB4413}" dt="2023-01-12T16:02:59.559" v="7" actId="20577"/>
        <pc:sldMkLst>
          <pc:docMk/>
          <pc:sldMk cId="2792954305" sldId="314"/>
        </pc:sldMkLst>
        <pc:spChg chg="mod">
          <ac:chgData name="Yan Zhao" userId="S::zyan21@yorku.ca::d429678c-40bd-40df-9e31-a6de0e643a56" providerId="AD" clId="Web-{EEC3784B-1DB9-8059-E355-6832C0CB4413}" dt="2023-01-12T16:02:59.559" v="7" actId="20577"/>
          <ac:spMkLst>
            <pc:docMk/>
            <pc:sldMk cId="2792954305" sldId="314"/>
            <ac:spMk id="8" creationId="{0A2F8BCB-651E-EBBE-FFA0-95186F702C54}"/>
          </ac:spMkLst>
        </pc:spChg>
      </pc:sldChg>
    </pc:docChg>
  </pc:docChgLst>
  <pc:docChgLst>
    <pc:chgData name="Feiyu Chen" userId="S::feiyuc@yorku.ca::04d35f13-d910-47e0-bf2c-d6dd6fa77a6c" providerId="AD" clId="Web-{BD2A4F7C-C841-800B-C0E7-518BB6645906}"/>
    <pc:docChg chg="addSld modSld">
      <pc:chgData name="Feiyu Chen" userId="S::feiyuc@yorku.ca::04d35f13-d910-47e0-bf2c-d6dd6fa77a6c" providerId="AD" clId="Web-{BD2A4F7C-C841-800B-C0E7-518BB6645906}" dt="2023-01-18T05:44:48.154" v="297" actId="20577"/>
      <pc:docMkLst>
        <pc:docMk/>
      </pc:docMkLst>
      <pc:sldChg chg="addSp modSp mod setBg">
        <pc:chgData name="Feiyu Chen" userId="S::feiyuc@yorku.ca::04d35f13-d910-47e0-bf2c-d6dd6fa77a6c" providerId="AD" clId="Web-{BD2A4F7C-C841-800B-C0E7-518BB6645906}" dt="2023-01-18T05:44:48.154" v="297" actId="20577"/>
        <pc:sldMkLst>
          <pc:docMk/>
          <pc:sldMk cId="2792954305" sldId="314"/>
        </pc:sldMkLst>
        <pc:spChg chg="mod ord">
          <ac:chgData name="Feiyu Chen" userId="S::feiyuc@yorku.ca::04d35f13-d910-47e0-bf2c-d6dd6fa77a6c" providerId="AD" clId="Web-{BD2A4F7C-C841-800B-C0E7-518BB6645906}" dt="2023-01-18T05:44:38.685" v="295"/>
          <ac:spMkLst>
            <pc:docMk/>
            <pc:sldMk cId="2792954305" sldId="314"/>
            <ac:spMk id="4" creationId="{5795F8BE-8129-0734-55AD-5CCE73983662}"/>
          </ac:spMkLst>
        </pc:spChg>
        <pc:spChg chg="mod">
          <ac:chgData name="Feiyu Chen" userId="S::feiyuc@yorku.ca::04d35f13-d910-47e0-bf2c-d6dd6fa77a6c" providerId="AD" clId="Web-{BD2A4F7C-C841-800B-C0E7-518BB6645906}" dt="2023-01-18T05:44:48.154" v="297" actId="20577"/>
          <ac:spMkLst>
            <pc:docMk/>
            <pc:sldMk cId="2792954305" sldId="314"/>
            <ac:spMk id="8" creationId="{0A2F8BCB-651E-EBBE-FFA0-95186F702C54}"/>
          </ac:spMkLst>
        </pc:spChg>
        <pc:spChg chg="add">
          <ac:chgData name="Feiyu Chen" userId="S::feiyuc@yorku.ca::04d35f13-d910-47e0-bf2c-d6dd6fa77a6c" providerId="AD" clId="Web-{BD2A4F7C-C841-800B-C0E7-518BB6645906}" dt="2023-01-18T05:44:38.685" v="295"/>
          <ac:spMkLst>
            <pc:docMk/>
            <pc:sldMk cId="2792954305" sldId="314"/>
            <ac:spMk id="13" creationId="{19D32F93-50AC-4C46-A5DB-291C60DDB7BD}"/>
          </ac:spMkLst>
        </pc:spChg>
        <pc:spChg chg="add">
          <ac:chgData name="Feiyu Chen" userId="S::feiyuc@yorku.ca::04d35f13-d910-47e0-bf2c-d6dd6fa77a6c" providerId="AD" clId="Web-{BD2A4F7C-C841-800B-C0E7-518BB6645906}" dt="2023-01-18T05:44:38.685" v="295"/>
          <ac:spMkLst>
            <pc:docMk/>
            <pc:sldMk cId="2792954305" sldId="314"/>
            <ac:spMk id="15" creationId="{B9A1D9BC-1455-4308-9ABD-A3F8EDB67AAF}"/>
          </ac:spMkLst>
        </pc:spChg>
        <pc:spChg chg="add">
          <ac:chgData name="Feiyu Chen" userId="S::feiyuc@yorku.ca::04d35f13-d910-47e0-bf2c-d6dd6fa77a6c" providerId="AD" clId="Web-{BD2A4F7C-C841-800B-C0E7-518BB6645906}" dt="2023-01-18T05:44:38.685" v="295"/>
          <ac:spMkLst>
            <pc:docMk/>
            <pc:sldMk cId="2792954305" sldId="314"/>
            <ac:spMk id="17" creationId="{827DC2C4-B485-428A-BF4A-472D2967F47F}"/>
          </ac:spMkLst>
        </pc:spChg>
        <pc:spChg chg="add">
          <ac:chgData name="Feiyu Chen" userId="S::feiyuc@yorku.ca::04d35f13-d910-47e0-bf2c-d6dd6fa77a6c" providerId="AD" clId="Web-{BD2A4F7C-C841-800B-C0E7-518BB6645906}" dt="2023-01-18T05:44:38.685" v="295"/>
          <ac:spMkLst>
            <pc:docMk/>
            <pc:sldMk cId="2792954305" sldId="314"/>
            <ac:spMk id="19" creationId="{4A62647B-1222-407C-8740-5A497612B1F5}"/>
          </ac:spMkLst>
        </pc:spChg>
        <pc:picChg chg="add mod">
          <ac:chgData name="Feiyu Chen" userId="S::feiyuc@yorku.ca::04d35f13-d910-47e0-bf2c-d6dd6fa77a6c" providerId="AD" clId="Web-{BD2A4F7C-C841-800B-C0E7-518BB6645906}" dt="2023-01-18T05:44:38.685" v="295"/>
          <ac:picMkLst>
            <pc:docMk/>
            <pc:sldMk cId="2792954305" sldId="314"/>
            <ac:picMk id="2" creationId="{1D08EF87-1FCD-EDAB-109F-240F74A906AE}"/>
          </ac:picMkLst>
        </pc:picChg>
        <pc:picChg chg="mod ord">
          <ac:chgData name="Feiyu Chen" userId="S::feiyuc@yorku.ca::04d35f13-d910-47e0-bf2c-d6dd6fa77a6c" providerId="AD" clId="Web-{BD2A4F7C-C841-800B-C0E7-518BB6645906}" dt="2023-01-18T05:44:38.685" v="295"/>
          <ac:picMkLst>
            <pc:docMk/>
            <pc:sldMk cId="2792954305" sldId="314"/>
            <ac:picMk id="6" creationId="{9BC73C39-1B74-B3C6-F6FC-C3ADB738BAC7}"/>
          </ac:picMkLst>
        </pc:picChg>
      </pc:sldChg>
      <pc:sldChg chg="addSp modSp new mod setBg">
        <pc:chgData name="Feiyu Chen" userId="S::feiyuc@yorku.ca::04d35f13-d910-47e0-bf2c-d6dd6fa77a6c" providerId="AD" clId="Web-{BD2A4F7C-C841-800B-C0E7-518BB6645906}" dt="2023-01-18T05:22:28.874" v="56"/>
        <pc:sldMkLst>
          <pc:docMk/>
          <pc:sldMk cId="3788765321" sldId="317"/>
        </pc:sldMkLst>
        <pc:spChg chg="mod">
          <ac:chgData name="Feiyu Chen" userId="S::feiyuc@yorku.ca::04d35f13-d910-47e0-bf2c-d6dd6fa77a6c" providerId="AD" clId="Web-{BD2A4F7C-C841-800B-C0E7-518BB6645906}" dt="2023-01-18T05:22:28.874" v="56"/>
          <ac:spMkLst>
            <pc:docMk/>
            <pc:sldMk cId="3788765321" sldId="317"/>
            <ac:spMk id="2" creationId="{47D6256A-7CAF-6063-3BDF-AD3DB53C4392}"/>
          </ac:spMkLst>
        </pc:spChg>
        <pc:spChg chg="mod">
          <ac:chgData name="Feiyu Chen" userId="S::feiyuc@yorku.ca::04d35f13-d910-47e0-bf2c-d6dd6fa77a6c" providerId="AD" clId="Web-{BD2A4F7C-C841-800B-C0E7-518BB6645906}" dt="2023-01-18T05:22:28.874" v="56"/>
          <ac:spMkLst>
            <pc:docMk/>
            <pc:sldMk cId="3788765321" sldId="317"/>
            <ac:spMk id="3" creationId="{57AAD4D9-DDD7-0084-A68B-A14F486523CB}"/>
          </ac:spMkLst>
        </pc:spChg>
        <pc:spChg chg="mod">
          <ac:chgData name="Feiyu Chen" userId="S::feiyuc@yorku.ca::04d35f13-d910-47e0-bf2c-d6dd6fa77a6c" providerId="AD" clId="Web-{BD2A4F7C-C841-800B-C0E7-518BB6645906}" dt="2023-01-18T05:22:28.874" v="56"/>
          <ac:spMkLst>
            <pc:docMk/>
            <pc:sldMk cId="3788765321" sldId="317"/>
            <ac:spMk id="4" creationId="{59AA12E2-97A3-2430-A5BD-9C3CAD0F32D5}"/>
          </ac:spMkLst>
        </pc:spChg>
        <pc:spChg chg="add">
          <ac:chgData name="Feiyu Chen" userId="S::feiyuc@yorku.ca::04d35f13-d910-47e0-bf2c-d6dd6fa77a6c" providerId="AD" clId="Web-{BD2A4F7C-C841-800B-C0E7-518BB6645906}" dt="2023-01-18T05:22:28.874" v="56"/>
          <ac:spMkLst>
            <pc:docMk/>
            <pc:sldMk cId="3788765321" sldId="317"/>
            <ac:spMk id="9" creationId="{827B839B-9ADE-406B-8590-F1CAEDED45A1}"/>
          </ac:spMkLst>
        </pc:spChg>
        <pc:spChg chg="add">
          <ac:chgData name="Feiyu Chen" userId="S::feiyuc@yorku.ca::04d35f13-d910-47e0-bf2c-d6dd6fa77a6c" providerId="AD" clId="Web-{BD2A4F7C-C841-800B-C0E7-518BB6645906}" dt="2023-01-18T05:22:28.874" v="56"/>
          <ac:spMkLst>
            <pc:docMk/>
            <pc:sldMk cId="3788765321" sldId="317"/>
            <ac:spMk id="11" creationId="{CFE45BF0-46DB-408C-B5F7-7B11716805D4}"/>
          </ac:spMkLst>
        </pc:spChg>
        <pc:spChg chg="add">
          <ac:chgData name="Feiyu Chen" userId="S::feiyuc@yorku.ca::04d35f13-d910-47e0-bf2c-d6dd6fa77a6c" providerId="AD" clId="Web-{BD2A4F7C-C841-800B-C0E7-518BB6645906}" dt="2023-01-18T05:22:28.874" v="56"/>
          <ac:spMkLst>
            <pc:docMk/>
            <pc:sldMk cId="3788765321" sldId="317"/>
            <ac:spMk id="13" creationId="{2AEBC8F2-97B1-41B4-93F1-2D289E197FBA}"/>
          </ac:spMkLst>
        </pc:spChg>
        <pc:spChg chg="add">
          <ac:chgData name="Feiyu Chen" userId="S::feiyuc@yorku.ca::04d35f13-d910-47e0-bf2c-d6dd6fa77a6c" providerId="AD" clId="Web-{BD2A4F7C-C841-800B-C0E7-518BB6645906}" dt="2023-01-18T05:22:28.874" v="56"/>
          <ac:spMkLst>
            <pc:docMk/>
            <pc:sldMk cId="3788765321" sldId="317"/>
            <ac:spMk id="15" creationId="{472E3A19-F5D5-48FC-BB9C-48C2F68F598B}"/>
          </ac:spMkLst>
        </pc:spChg>
        <pc:spChg chg="add">
          <ac:chgData name="Feiyu Chen" userId="S::feiyuc@yorku.ca::04d35f13-d910-47e0-bf2c-d6dd6fa77a6c" providerId="AD" clId="Web-{BD2A4F7C-C841-800B-C0E7-518BB6645906}" dt="2023-01-18T05:22:28.874" v="56"/>
          <ac:spMkLst>
            <pc:docMk/>
            <pc:sldMk cId="3788765321" sldId="317"/>
            <ac:spMk id="17" creationId="{7A62E32F-BB65-43A8-8EB5-92346890E549}"/>
          </ac:spMkLst>
        </pc:spChg>
        <pc:spChg chg="add">
          <ac:chgData name="Feiyu Chen" userId="S::feiyuc@yorku.ca::04d35f13-d910-47e0-bf2c-d6dd6fa77a6c" providerId="AD" clId="Web-{BD2A4F7C-C841-800B-C0E7-518BB6645906}" dt="2023-01-18T05:22:28.874" v="56"/>
          <ac:spMkLst>
            <pc:docMk/>
            <pc:sldMk cId="3788765321" sldId="317"/>
            <ac:spMk id="19" creationId="{14E91B64-9FCC-451E-AFB4-A827D6329367}"/>
          </ac:spMkLst>
        </pc:spChg>
      </pc:sldChg>
      <pc:sldChg chg="addSp delSp modSp new mod setBg">
        <pc:chgData name="Feiyu Chen" userId="S::feiyuc@yorku.ca::04d35f13-d910-47e0-bf2c-d6dd6fa77a6c" providerId="AD" clId="Web-{BD2A4F7C-C841-800B-C0E7-518BB6645906}" dt="2023-01-18T05:34:21.632" v="165" actId="20577"/>
        <pc:sldMkLst>
          <pc:docMk/>
          <pc:sldMk cId="2219428915" sldId="318"/>
        </pc:sldMkLst>
        <pc:spChg chg="mod">
          <ac:chgData name="Feiyu Chen" userId="S::feiyuc@yorku.ca::04d35f13-d910-47e0-bf2c-d6dd6fa77a6c" providerId="AD" clId="Web-{BD2A4F7C-C841-800B-C0E7-518BB6645906}" dt="2023-01-18T05:33:35.022" v="160"/>
          <ac:spMkLst>
            <pc:docMk/>
            <pc:sldMk cId="2219428915" sldId="318"/>
            <ac:spMk id="2" creationId="{D76A1317-8470-19BD-708C-50529F0145B6}"/>
          </ac:spMkLst>
        </pc:spChg>
        <pc:spChg chg="del mod">
          <ac:chgData name="Feiyu Chen" userId="S::feiyuc@yorku.ca::04d35f13-d910-47e0-bf2c-d6dd6fa77a6c" providerId="AD" clId="Web-{BD2A4F7C-C841-800B-C0E7-518BB6645906}" dt="2023-01-18T05:33:35.022" v="160"/>
          <ac:spMkLst>
            <pc:docMk/>
            <pc:sldMk cId="2219428915" sldId="318"/>
            <ac:spMk id="3" creationId="{5F3B7207-B66F-DDE3-B82E-881605988E20}"/>
          </ac:spMkLst>
        </pc:spChg>
        <pc:spChg chg="mod">
          <ac:chgData name="Feiyu Chen" userId="S::feiyuc@yorku.ca::04d35f13-d910-47e0-bf2c-d6dd6fa77a6c" providerId="AD" clId="Web-{BD2A4F7C-C841-800B-C0E7-518BB6645906}" dt="2023-01-18T05:33:35.022" v="160"/>
          <ac:spMkLst>
            <pc:docMk/>
            <pc:sldMk cId="2219428915" sldId="318"/>
            <ac:spMk id="4" creationId="{53B8C013-E354-AD1B-0F84-F15B658187C1}"/>
          </ac:spMkLst>
        </pc:spChg>
        <pc:spChg chg="add">
          <ac:chgData name="Feiyu Chen" userId="S::feiyuc@yorku.ca::04d35f13-d910-47e0-bf2c-d6dd6fa77a6c" providerId="AD" clId="Web-{BD2A4F7C-C841-800B-C0E7-518BB6645906}" dt="2023-01-18T05:33:35.022" v="160"/>
          <ac:spMkLst>
            <pc:docMk/>
            <pc:sldMk cId="2219428915" sldId="318"/>
            <ac:spMk id="10" creationId="{BACC6370-2D7E-4714-9D71-7542949D7D5D}"/>
          </ac:spMkLst>
        </pc:spChg>
        <pc:spChg chg="add">
          <ac:chgData name="Feiyu Chen" userId="S::feiyuc@yorku.ca::04d35f13-d910-47e0-bf2c-d6dd6fa77a6c" providerId="AD" clId="Web-{BD2A4F7C-C841-800B-C0E7-518BB6645906}" dt="2023-01-18T05:33:35.022" v="160"/>
          <ac:spMkLst>
            <pc:docMk/>
            <pc:sldMk cId="2219428915" sldId="318"/>
            <ac:spMk id="12" creationId="{F68B3F68-107C-434F-AA38-110D5EA91B85}"/>
          </ac:spMkLst>
        </pc:spChg>
        <pc:spChg chg="add">
          <ac:chgData name="Feiyu Chen" userId="S::feiyuc@yorku.ca::04d35f13-d910-47e0-bf2c-d6dd6fa77a6c" providerId="AD" clId="Web-{BD2A4F7C-C841-800B-C0E7-518BB6645906}" dt="2023-01-18T05:33:35.022" v="160"/>
          <ac:spMkLst>
            <pc:docMk/>
            <pc:sldMk cId="2219428915" sldId="318"/>
            <ac:spMk id="14" creationId="{AAD0DBB9-1A4B-4391-81D4-CB19F9AB918A}"/>
          </ac:spMkLst>
        </pc:spChg>
        <pc:spChg chg="add">
          <ac:chgData name="Feiyu Chen" userId="S::feiyuc@yorku.ca::04d35f13-d910-47e0-bf2c-d6dd6fa77a6c" providerId="AD" clId="Web-{BD2A4F7C-C841-800B-C0E7-518BB6645906}" dt="2023-01-18T05:33:35.022" v="160"/>
          <ac:spMkLst>
            <pc:docMk/>
            <pc:sldMk cId="2219428915" sldId="318"/>
            <ac:spMk id="16" creationId="{063BBA22-50EA-4C4D-BE05-F1CE4E63AA56}"/>
          </ac:spMkLst>
        </pc:spChg>
        <pc:graphicFrameChg chg="add modGraphic">
          <ac:chgData name="Feiyu Chen" userId="S::feiyuc@yorku.ca::04d35f13-d910-47e0-bf2c-d6dd6fa77a6c" providerId="AD" clId="Web-{BD2A4F7C-C841-800B-C0E7-518BB6645906}" dt="2023-01-18T05:34:21.632" v="165" actId="20577"/>
          <ac:graphicFrameMkLst>
            <pc:docMk/>
            <pc:sldMk cId="2219428915" sldId="318"/>
            <ac:graphicFrameMk id="6" creationId="{C7DA8739-4EDA-171F-0DCB-E37BC17C0A90}"/>
          </ac:graphicFrameMkLst>
        </pc:graphicFrameChg>
      </pc:sldChg>
      <pc:sldChg chg="addSp delSp modSp new mod setBg">
        <pc:chgData name="Feiyu Chen" userId="S::feiyuc@yorku.ca::04d35f13-d910-47e0-bf2c-d6dd6fa77a6c" providerId="AD" clId="Web-{BD2A4F7C-C841-800B-C0E7-518BB6645906}" dt="2023-01-18T05:37:00.868" v="170" actId="20577"/>
        <pc:sldMkLst>
          <pc:docMk/>
          <pc:sldMk cId="2449243604" sldId="319"/>
        </pc:sldMkLst>
        <pc:spChg chg="mod">
          <ac:chgData name="Feiyu Chen" userId="S::feiyuc@yorku.ca::04d35f13-d910-47e0-bf2c-d6dd6fa77a6c" providerId="AD" clId="Web-{BD2A4F7C-C841-800B-C0E7-518BB6645906}" dt="2023-01-18T05:34:36.460" v="166"/>
          <ac:spMkLst>
            <pc:docMk/>
            <pc:sldMk cId="2449243604" sldId="319"/>
            <ac:spMk id="2" creationId="{788F54FC-2BBF-D4AC-F243-34A9AB5DDDEC}"/>
          </ac:spMkLst>
        </pc:spChg>
        <pc:spChg chg="del mod">
          <ac:chgData name="Feiyu Chen" userId="S::feiyuc@yorku.ca::04d35f13-d910-47e0-bf2c-d6dd6fa77a6c" providerId="AD" clId="Web-{BD2A4F7C-C841-800B-C0E7-518BB6645906}" dt="2023-01-18T05:34:36.460" v="166"/>
          <ac:spMkLst>
            <pc:docMk/>
            <pc:sldMk cId="2449243604" sldId="319"/>
            <ac:spMk id="3" creationId="{B53948D2-A62E-46ED-AB94-0FF485D3A580}"/>
          </ac:spMkLst>
        </pc:spChg>
        <pc:spChg chg="mod">
          <ac:chgData name="Feiyu Chen" userId="S::feiyuc@yorku.ca::04d35f13-d910-47e0-bf2c-d6dd6fa77a6c" providerId="AD" clId="Web-{BD2A4F7C-C841-800B-C0E7-518BB6645906}" dt="2023-01-18T05:34:36.460" v="166"/>
          <ac:spMkLst>
            <pc:docMk/>
            <pc:sldMk cId="2449243604" sldId="319"/>
            <ac:spMk id="4" creationId="{8293ED07-3719-BCFE-CC20-A2229C3E7DEE}"/>
          </ac:spMkLst>
        </pc:spChg>
        <pc:spChg chg="add">
          <ac:chgData name="Feiyu Chen" userId="S::feiyuc@yorku.ca::04d35f13-d910-47e0-bf2c-d6dd6fa77a6c" providerId="AD" clId="Web-{BD2A4F7C-C841-800B-C0E7-518BB6645906}" dt="2023-01-18T05:34:36.460" v="166"/>
          <ac:spMkLst>
            <pc:docMk/>
            <pc:sldMk cId="2449243604" sldId="319"/>
            <ac:spMk id="10" creationId="{B819A166-7571-4003-A6B8-B62034C3ED30}"/>
          </ac:spMkLst>
        </pc:spChg>
        <pc:graphicFrameChg chg="add modGraphic">
          <ac:chgData name="Feiyu Chen" userId="S::feiyuc@yorku.ca::04d35f13-d910-47e0-bf2c-d6dd6fa77a6c" providerId="AD" clId="Web-{BD2A4F7C-C841-800B-C0E7-518BB6645906}" dt="2023-01-18T05:37:00.868" v="170" actId="20577"/>
          <ac:graphicFrameMkLst>
            <pc:docMk/>
            <pc:sldMk cId="2449243604" sldId="319"/>
            <ac:graphicFrameMk id="6" creationId="{51AB2399-890C-7296-82AC-98E2360F5666}"/>
          </ac:graphicFrameMkLst>
        </pc:graphicFrameChg>
      </pc:sldChg>
      <pc:sldChg chg="addSp modSp new mod setBg">
        <pc:chgData name="Feiyu Chen" userId="S::feiyuc@yorku.ca::04d35f13-d910-47e0-bf2c-d6dd6fa77a6c" providerId="AD" clId="Web-{BD2A4F7C-C841-800B-C0E7-518BB6645906}" dt="2023-01-18T05:42:15.059" v="290"/>
        <pc:sldMkLst>
          <pc:docMk/>
          <pc:sldMk cId="2288736709" sldId="320"/>
        </pc:sldMkLst>
        <pc:spChg chg="mod">
          <ac:chgData name="Feiyu Chen" userId="S::feiyuc@yorku.ca::04d35f13-d910-47e0-bf2c-d6dd6fa77a6c" providerId="AD" clId="Web-{BD2A4F7C-C841-800B-C0E7-518BB6645906}" dt="2023-01-18T05:42:15.059" v="290"/>
          <ac:spMkLst>
            <pc:docMk/>
            <pc:sldMk cId="2288736709" sldId="320"/>
            <ac:spMk id="2" creationId="{AB46B184-337E-49F0-3336-80509D11C963}"/>
          </ac:spMkLst>
        </pc:spChg>
        <pc:spChg chg="mod">
          <ac:chgData name="Feiyu Chen" userId="S::feiyuc@yorku.ca::04d35f13-d910-47e0-bf2c-d6dd6fa77a6c" providerId="AD" clId="Web-{BD2A4F7C-C841-800B-C0E7-518BB6645906}" dt="2023-01-18T05:42:15.059" v="290"/>
          <ac:spMkLst>
            <pc:docMk/>
            <pc:sldMk cId="2288736709" sldId="320"/>
            <ac:spMk id="3" creationId="{5FB329ED-9E1B-9C74-6FF7-9C19194C753B}"/>
          </ac:spMkLst>
        </pc:spChg>
        <pc:spChg chg="mod">
          <ac:chgData name="Feiyu Chen" userId="S::feiyuc@yorku.ca::04d35f13-d910-47e0-bf2c-d6dd6fa77a6c" providerId="AD" clId="Web-{BD2A4F7C-C841-800B-C0E7-518BB6645906}" dt="2023-01-18T05:42:15.059" v="290"/>
          <ac:spMkLst>
            <pc:docMk/>
            <pc:sldMk cId="2288736709" sldId="320"/>
            <ac:spMk id="4" creationId="{034A1768-A549-217F-DFE9-639B408E1CC8}"/>
          </ac:spMkLst>
        </pc:spChg>
        <pc:spChg chg="add">
          <ac:chgData name="Feiyu Chen" userId="S::feiyuc@yorku.ca::04d35f13-d910-47e0-bf2c-d6dd6fa77a6c" providerId="AD" clId="Web-{BD2A4F7C-C841-800B-C0E7-518BB6645906}" dt="2023-01-18T05:42:15.059" v="290"/>
          <ac:spMkLst>
            <pc:docMk/>
            <pc:sldMk cId="2288736709" sldId="320"/>
            <ac:spMk id="9" creationId="{907EF6B7-1338-4443-8C46-6A318D952DFD}"/>
          </ac:spMkLst>
        </pc:spChg>
        <pc:spChg chg="add">
          <ac:chgData name="Feiyu Chen" userId="S::feiyuc@yorku.ca::04d35f13-d910-47e0-bf2c-d6dd6fa77a6c" providerId="AD" clId="Web-{BD2A4F7C-C841-800B-C0E7-518BB6645906}" dt="2023-01-18T05:42:15.059" v="290"/>
          <ac:spMkLst>
            <pc:docMk/>
            <pc:sldMk cId="2288736709" sldId="320"/>
            <ac:spMk id="11" creationId="{DAAE4CDD-124C-4DCF-9584-B6033B545DD5}"/>
          </ac:spMkLst>
        </pc:spChg>
        <pc:spChg chg="add">
          <ac:chgData name="Feiyu Chen" userId="S::feiyuc@yorku.ca::04d35f13-d910-47e0-bf2c-d6dd6fa77a6c" providerId="AD" clId="Web-{BD2A4F7C-C841-800B-C0E7-518BB6645906}" dt="2023-01-18T05:42:15.059" v="290"/>
          <ac:spMkLst>
            <pc:docMk/>
            <pc:sldMk cId="2288736709" sldId="320"/>
            <ac:spMk id="13" creationId="{081E4A58-353D-44AE-B2FC-2A74E2E400F7}"/>
          </ac:spMkLst>
        </pc:spChg>
      </pc:sldChg>
    </pc:docChg>
  </pc:docChgLst>
  <pc:docChgLst>
    <pc:chgData name="Kunyuan Chen" userId="S::kychen98@yorku.ca::1e9e351a-f2d7-4aba-8ea3-289a960e01f2" providerId="AD" clId="Web-{13B7835F-8408-0F63-3688-F9383982E9E8}"/>
    <pc:docChg chg="modSld">
      <pc:chgData name="Kunyuan Chen" userId="S::kychen98@yorku.ca::1e9e351a-f2d7-4aba-8ea3-289a960e01f2" providerId="AD" clId="Web-{13B7835F-8408-0F63-3688-F9383982E9E8}" dt="2023-05-02T22:06:43.872" v="5"/>
      <pc:docMkLst>
        <pc:docMk/>
      </pc:docMkLst>
      <pc:sldChg chg="modSp">
        <pc:chgData name="Kunyuan Chen" userId="S::kychen98@yorku.ca::1e9e351a-f2d7-4aba-8ea3-289a960e01f2" providerId="AD" clId="Web-{13B7835F-8408-0F63-3688-F9383982E9E8}" dt="2023-05-02T22:06:43.872" v="5"/>
        <pc:sldMkLst>
          <pc:docMk/>
          <pc:sldMk cId="1677694478" sldId="257"/>
        </pc:sldMkLst>
        <pc:graphicFrameChg chg="mod modGraphic">
          <ac:chgData name="Kunyuan Chen" userId="S::kychen98@yorku.ca::1e9e351a-f2d7-4aba-8ea3-289a960e01f2" providerId="AD" clId="Web-{13B7835F-8408-0F63-3688-F9383982E9E8}" dt="2023-05-02T22:06:43.872" v="5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Yan Zhao" userId="S::zyan21@yorku.ca::d429678c-40bd-40df-9e31-a6de0e643a56" providerId="AD" clId="Web-{8D124931-545D-4CA0-BED3-72FA19E87C50}"/>
    <pc:docChg chg="addSld delSld modSld">
      <pc:chgData name="Yan Zhao" userId="S::zyan21@yorku.ca::d429678c-40bd-40df-9e31-a6de0e643a56" providerId="AD" clId="Web-{8D124931-545D-4CA0-BED3-72FA19E87C50}" dt="2023-01-18T15:47:02.582" v="132" actId="20577"/>
      <pc:docMkLst>
        <pc:docMk/>
      </pc:docMkLst>
      <pc:sldChg chg="new del">
        <pc:chgData name="Yan Zhao" userId="S::zyan21@yorku.ca::d429678c-40bd-40df-9e31-a6de0e643a56" providerId="AD" clId="Web-{8D124931-545D-4CA0-BED3-72FA19E87C50}" dt="2023-01-18T15:43:55.673" v="2"/>
        <pc:sldMkLst>
          <pc:docMk/>
          <pc:sldMk cId="616031996" sldId="321"/>
        </pc:sldMkLst>
      </pc:sldChg>
      <pc:sldChg chg="modSp add replId">
        <pc:chgData name="Yan Zhao" userId="S::zyan21@yorku.ca::d429678c-40bd-40df-9e31-a6de0e643a56" providerId="AD" clId="Web-{8D124931-545D-4CA0-BED3-72FA19E87C50}" dt="2023-01-18T15:47:02.582" v="132" actId="20577"/>
        <pc:sldMkLst>
          <pc:docMk/>
          <pc:sldMk cId="39834858" sldId="322"/>
        </pc:sldMkLst>
        <pc:spChg chg="mod">
          <ac:chgData name="Yan Zhao" userId="S::zyan21@yorku.ca::d429678c-40bd-40df-9e31-a6de0e643a56" providerId="AD" clId="Web-{8D124931-545D-4CA0-BED3-72FA19E87C50}" dt="2023-01-18T15:47:02.582" v="132" actId="20577"/>
          <ac:spMkLst>
            <pc:docMk/>
            <pc:sldMk cId="39834858" sldId="322"/>
            <ac:spMk id="8" creationId="{0A2F8BCB-651E-EBBE-FFA0-95186F702C54}"/>
          </ac:spMkLst>
        </pc:spChg>
      </pc:sldChg>
    </pc:docChg>
  </pc:docChgLst>
  <pc:docChgLst>
    <pc:chgData name="Kunyuan Chen" userId="S::kychen98@yorku.ca::1e9e351a-f2d7-4aba-8ea3-289a960e01f2" providerId="AD" clId="Web-{2C2BC52A-C1CF-D34F-6E0B-3CC34B1B374C}"/>
    <pc:docChg chg="modSld">
      <pc:chgData name="Kunyuan Chen" userId="S::kychen98@yorku.ca::1e9e351a-f2d7-4aba-8ea3-289a960e01f2" providerId="AD" clId="Web-{2C2BC52A-C1CF-D34F-6E0B-3CC34B1B374C}" dt="2023-04-13T15:02:35.706" v="3"/>
      <pc:docMkLst>
        <pc:docMk/>
      </pc:docMkLst>
      <pc:sldChg chg="modSp">
        <pc:chgData name="Kunyuan Chen" userId="S::kychen98@yorku.ca::1e9e351a-f2d7-4aba-8ea3-289a960e01f2" providerId="AD" clId="Web-{2C2BC52A-C1CF-D34F-6E0B-3CC34B1B374C}" dt="2023-04-13T15:02:35.706" v="3"/>
        <pc:sldMkLst>
          <pc:docMk/>
          <pc:sldMk cId="1677694478" sldId="257"/>
        </pc:sldMkLst>
        <pc:graphicFrameChg chg="mod modGraphic">
          <ac:chgData name="Kunyuan Chen" userId="S::kychen98@yorku.ca::1e9e351a-f2d7-4aba-8ea3-289a960e01f2" providerId="AD" clId="Web-{2C2BC52A-C1CF-D34F-6E0B-3CC34B1B374C}" dt="2023-04-13T15:02:35.706" v="3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Shanji Gao" userId="S::gaox0900@yorku.ca::a121a833-1c31-48aa-8f92-87e3d71fefd6" providerId="AD" clId="Web-{AF4C8D30-3F92-8A08-EE85-48F0EA5CD4FC}"/>
    <pc:docChg chg="modSld">
      <pc:chgData name="Shanji Gao" userId="S::gaox0900@yorku.ca::a121a833-1c31-48aa-8f92-87e3d71fefd6" providerId="AD" clId="Web-{AF4C8D30-3F92-8A08-EE85-48F0EA5CD4FC}" dt="2023-01-13T13:35:28.289" v="0" actId="20577"/>
      <pc:docMkLst>
        <pc:docMk/>
      </pc:docMkLst>
      <pc:sldChg chg="modSp">
        <pc:chgData name="Shanji Gao" userId="S::gaox0900@yorku.ca::a121a833-1c31-48aa-8f92-87e3d71fefd6" providerId="AD" clId="Web-{AF4C8D30-3F92-8A08-EE85-48F0EA5CD4FC}" dt="2023-01-13T13:35:28.289" v="0" actId="20577"/>
        <pc:sldMkLst>
          <pc:docMk/>
          <pc:sldMk cId="1893360385" sldId="256"/>
        </pc:sldMkLst>
        <pc:spChg chg="mod">
          <ac:chgData name="Shanji Gao" userId="S::gaox0900@yorku.ca::a121a833-1c31-48aa-8f92-87e3d71fefd6" providerId="AD" clId="Web-{AF4C8D30-3F92-8A08-EE85-48F0EA5CD4FC}" dt="2023-01-13T13:35:28.289" v="0" actId="20577"/>
          <ac:spMkLst>
            <pc:docMk/>
            <pc:sldMk cId="1893360385" sldId="256"/>
            <ac:spMk id="3" creationId="{9D570E22-F7A3-D043-86AF-296C308A42FD}"/>
          </ac:spMkLst>
        </pc:spChg>
      </pc:sldChg>
    </pc:docChg>
  </pc:docChgLst>
  <pc:docChgLst>
    <pc:chgData name="Junhao Huang" userId="S::hjh98@yorku.ca::851dc54d-57a5-434c-a637-7f01a8993563" providerId="AD" clId="Web-{2D18350B-3433-ADE5-5AD4-130C0064CC18}"/>
    <pc:docChg chg="modSld">
      <pc:chgData name="Junhao Huang" userId="S::hjh98@yorku.ca::851dc54d-57a5-434c-a637-7f01a8993563" providerId="AD" clId="Web-{2D18350B-3433-ADE5-5AD4-130C0064CC18}" dt="2023-03-10T13:37:43.661" v="45"/>
      <pc:docMkLst>
        <pc:docMk/>
      </pc:docMkLst>
      <pc:sldChg chg="modSp">
        <pc:chgData name="Junhao Huang" userId="S::hjh98@yorku.ca::851dc54d-57a5-434c-a637-7f01a8993563" providerId="AD" clId="Web-{2D18350B-3433-ADE5-5AD4-130C0064CC18}" dt="2023-03-10T13:37:21.099" v="23" actId="20577"/>
        <pc:sldMkLst>
          <pc:docMk/>
          <pc:sldMk cId="1893360385" sldId="256"/>
        </pc:sldMkLst>
        <pc:spChg chg="mod">
          <ac:chgData name="Junhao Huang" userId="S::hjh98@yorku.ca::851dc54d-57a5-434c-a637-7f01a8993563" providerId="AD" clId="Web-{2D18350B-3433-ADE5-5AD4-130C0064CC18}" dt="2023-03-10T13:37:21.099" v="23" actId="20577"/>
          <ac:spMkLst>
            <pc:docMk/>
            <pc:sldMk cId="1893360385" sldId="256"/>
            <ac:spMk id="3" creationId="{9D570E22-F7A3-D043-86AF-296C308A42FD}"/>
          </ac:spMkLst>
        </pc:spChg>
      </pc:sldChg>
      <pc:sldChg chg="modSp">
        <pc:chgData name="Junhao Huang" userId="S::hjh98@yorku.ca::851dc54d-57a5-434c-a637-7f01a8993563" providerId="AD" clId="Web-{2D18350B-3433-ADE5-5AD4-130C0064CC18}" dt="2023-03-10T13:37:43.661" v="45"/>
        <pc:sldMkLst>
          <pc:docMk/>
          <pc:sldMk cId="1677694478" sldId="257"/>
        </pc:sldMkLst>
        <pc:graphicFrameChg chg="mod modGraphic">
          <ac:chgData name="Junhao Huang" userId="S::hjh98@yorku.ca::851dc54d-57a5-434c-a637-7f01a8993563" providerId="AD" clId="Web-{2D18350B-3433-ADE5-5AD4-130C0064CC18}" dt="2023-03-10T13:37:43.661" v="45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</pc:docChg>
  </pc:docChgLst>
  <pc:docChgLst>
    <pc:chgData name="Yan Zhao" userId="S::zyan21@yorku.ca::d429678c-40bd-40df-9e31-a6de0e643a56" providerId="AD" clId="Web-{5C434616-5DF7-F656-7ECE-D0AEC5B99AF7}"/>
    <pc:docChg chg="delSld modSld">
      <pc:chgData name="Yan Zhao" userId="S::zyan21@yorku.ca::d429678c-40bd-40df-9e31-a6de0e643a56" providerId="AD" clId="Web-{5C434616-5DF7-F656-7ECE-D0AEC5B99AF7}" dt="2023-01-09T00:46:04.979" v="31" actId="20577"/>
      <pc:docMkLst>
        <pc:docMk/>
      </pc:docMkLst>
      <pc:sldChg chg="modSp">
        <pc:chgData name="Yan Zhao" userId="S::zyan21@yorku.ca::d429678c-40bd-40df-9e31-a6de0e643a56" providerId="AD" clId="Web-{5C434616-5DF7-F656-7ECE-D0AEC5B99AF7}" dt="2023-01-09T00:46:04.979" v="31" actId="20577"/>
        <pc:sldMkLst>
          <pc:docMk/>
          <pc:sldMk cId="1893360385" sldId="256"/>
        </pc:sldMkLst>
        <pc:spChg chg="mod">
          <ac:chgData name="Yan Zhao" userId="S::zyan21@yorku.ca::d429678c-40bd-40df-9e31-a6de0e643a56" providerId="AD" clId="Web-{5C434616-5DF7-F656-7ECE-D0AEC5B99AF7}" dt="2023-01-09T00:46:04.979" v="31" actId="20577"/>
          <ac:spMkLst>
            <pc:docMk/>
            <pc:sldMk cId="1893360385" sldId="256"/>
            <ac:spMk id="4" creationId="{A101EC1C-B790-0976-AD42-A73B800ED066}"/>
          </ac:spMkLst>
        </pc:spChg>
      </pc:sldChg>
      <pc:sldChg chg="addSp delSp modSp">
        <pc:chgData name="Yan Zhao" userId="S::zyan21@yorku.ca::d429678c-40bd-40df-9e31-a6de0e643a56" providerId="AD" clId="Web-{5C434616-5DF7-F656-7ECE-D0AEC5B99AF7}" dt="2023-01-09T00:13:12.017" v="28"/>
        <pc:sldMkLst>
          <pc:docMk/>
          <pc:sldMk cId="1677694478" sldId="257"/>
        </pc:sldMkLst>
        <pc:spChg chg="add del mod">
          <ac:chgData name="Yan Zhao" userId="S::zyan21@yorku.ca::d429678c-40bd-40df-9e31-a6de0e643a56" providerId="AD" clId="Web-{5C434616-5DF7-F656-7ECE-D0AEC5B99AF7}" dt="2023-01-09T00:10:13.983" v="5"/>
          <ac:spMkLst>
            <pc:docMk/>
            <pc:sldMk cId="1677694478" sldId="257"/>
            <ac:spMk id="5" creationId="{8A6551F9-EA08-CAE4-51D2-4975AADDB9FA}"/>
          </ac:spMkLst>
        </pc:spChg>
        <pc:spChg chg="add del mod">
          <ac:chgData name="Yan Zhao" userId="S::zyan21@yorku.ca::d429678c-40bd-40df-9e31-a6de0e643a56" providerId="AD" clId="Web-{5C434616-5DF7-F656-7ECE-D0AEC5B99AF7}" dt="2023-01-09T00:11:12.109" v="13"/>
          <ac:spMkLst>
            <pc:docMk/>
            <pc:sldMk cId="1677694478" sldId="257"/>
            <ac:spMk id="9" creationId="{DA1FB0D5-079D-2D4A-03AF-E119B3C5A75A}"/>
          </ac:spMkLst>
        </pc:spChg>
        <pc:spChg chg="del">
          <ac:chgData name="Yan Zhao" userId="S::zyan21@yorku.ca::d429678c-40bd-40df-9e31-a6de0e643a56" providerId="AD" clId="Web-{5C434616-5DF7-F656-7ECE-D0AEC5B99AF7}" dt="2023-01-09T00:06:27.823" v="0"/>
          <ac:spMkLst>
            <pc:docMk/>
            <pc:sldMk cId="1677694478" sldId="257"/>
            <ac:spMk id="10" creationId="{8F86418A-F7EA-57AD-2AA4-5407FF87BBFA}"/>
          </ac:spMkLst>
        </pc:spChg>
        <pc:spChg chg="add del mod">
          <ac:chgData name="Yan Zhao" userId="S::zyan21@yorku.ca::d429678c-40bd-40df-9e31-a6de0e643a56" providerId="AD" clId="Web-{5C434616-5DF7-F656-7ECE-D0AEC5B99AF7}" dt="2023-01-09T00:12:43.298" v="23"/>
          <ac:spMkLst>
            <pc:docMk/>
            <pc:sldMk cId="1677694478" sldId="257"/>
            <ac:spMk id="14" creationId="{4A5A28C4-21F9-5B62-4047-A51CF43D44FF}"/>
          </ac:spMkLst>
        </pc:spChg>
        <pc:graphicFrameChg chg="add del mod ord modGraphic">
          <ac:chgData name="Yan Zhao" userId="S::zyan21@yorku.ca::d429678c-40bd-40df-9e31-a6de0e643a56" providerId="AD" clId="Web-{5C434616-5DF7-F656-7ECE-D0AEC5B99AF7}" dt="2023-01-09T00:06:44.698" v="4"/>
          <ac:graphicFrameMkLst>
            <pc:docMk/>
            <pc:sldMk cId="1677694478" sldId="257"/>
            <ac:graphicFrameMk id="3" creationId="{306E0CA6-56FC-66B5-6487-2638F68C3A0D}"/>
          </ac:graphicFrameMkLst>
        </pc:graphicFrameChg>
        <pc:graphicFrameChg chg="add del mod ord modGraphic">
          <ac:chgData name="Yan Zhao" userId="S::zyan21@yorku.ca::d429678c-40bd-40df-9e31-a6de0e643a56" providerId="AD" clId="Web-{5C434616-5DF7-F656-7ECE-D0AEC5B99AF7}" dt="2023-01-09T00:11:10.609" v="12"/>
          <ac:graphicFrameMkLst>
            <pc:docMk/>
            <pc:sldMk cId="1677694478" sldId="257"/>
            <ac:graphicFrameMk id="7" creationId="{99847D09-F789-6A71-DB39-F0EA689B7133}"/>
          </ac:graphicFrameMkLst>
        </pc:graphicFrameChg>
        <pc:graphicFrameChg chg="add del mod ord modGraphic">
          <ac:chgData name="Yan Zhao" userId="S::zyan21@yorku.ca::d429678c-40bd-40df-9e31-a6de0e643a56" providerId="AD" clId="Web-{5C434616-5DF7-F656-7ECE-D0AEC5B99AF7}" dt="2023-01-09T00:12:42.579" v="22"/>
          <ac:graphicFrameMkLst>
            <pc:docMk/>
            <pc:sldMk cId="1677694478" sldId="257"/>
            <ac:graphicFrameMk id="12" creationId="{059300E9-19D4-C43A-F4D6-BC866087F468}"/>
          </ac:graphicFrameMkLst>
        </pc:graphicFrameChg>
        <pc:graphicFrameChg chg="add mod ord modGraphic">
          <ac:chgData name="Yan Zhao" userId="S::zyan21@yorku.ca::d429678c-40bd-40df-9e31-a6de0e643a56" providerId="AD" clId="Web-{5C434616-5DF7-F656-7ECE-D0AEC5B99AF7}" dt="2023-01-09T00:13:12.017" v="28"/>
          <ac:graphicFrameMkLst>
            <pc:docMk/>
            <pc:sldMk cId="1677694478" sldId="257"/>
            <ac:graphicFrameMk id="16" creationId="{4E13CB74-9D93-6F3E-C54D-49EC3AD87FC2}"/>
          </ac:graphicFrameMkLst>
        </pc:graphicFrameChg>
      </pc:sldChg>
      <pc:sldChg chg="modSp del">
        <pc:chgData name="Yan Zhao" userId="S::zyan21@yorku.ca::d429678c-40bd-40df-9e31-a6de0e643a56" providerId="AD" clId="Web-{5C434616-5DF7-F656-7ECE-D0AEC5B99AF7}" dt="2023-01-09T00:45:49.541" v="30"/>
        <pc:sldMkLst>
          <pc:docMk/>
          <pc:sldMk cId="2594019047" sldId="320"/>
        </pc:sldMkLst>
        <pc:spChg chg="mod">
          <ac:chgData name="Yan Zhao" userId="S::zyan21@yorku.ca::d429678c-40bd-40df-9e31-a6de0e643a56" providerId="AD" clId="Web-{5C434616-5DF7-F656-7ECE-D0AEC5B99AF7}" dt="2023-01-09T00:45:22.838" v="29" actId="20577"/>
          <ac:spMkLst>
            <pc:docMk/>
            <pc:sldMk cId="2594019047" sldId="320"/>
            <ac:spMk id="4" creationId="{E060EB97-B886-2976-D675-AFF3BA2FE865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6A6212-7402-4E46-ADDD-1C39D49957B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A14CCAA-9C88-49E5-A9C1-C2E10DDE72E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Objectives</a:t>
          </a:r>
        </a:p>
      </dgm:t>
    </dgm:pt>
    <dgm:pt modelId="{1E1C59BD-1F74-4CA8-9C3B-C3AFA935528A}" type="parTrans" cxnId="{5D970074-C587-4FC7-A375-504CB3C53337}">
      <dgm:prSet/>
      <dgm:spPr/>
      <dgm:t>
        <a:bodyPr/>
        <a:lstStyle/>
        <a:p>
          <a:endParaRPr lang="en-US"/>
        </a:p>
      </dgm:t>
    </dgm:pt>
    <dgm:pt modelId="{0919585D-5111-4536-AC25-C2AC63F437D7}" type="sibTrans" cxnId="{5D970074-C587-4FC7-A375-504CB3C53337}">
      <dgm:prSet/>
      <dgm:spPr/>
      <dgm:t>
        <a:bodyPr/>
        <a:lstStyle/>
        <a:p>
          <a:endParaRPr lang="en-US"/>
        </a:p>
      </dgm:t>
    </dgm:pt>
    <dgm:pt modelId="{7DDA7914-B404-466A-8FF6-8DB68FF3D95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Provide students with a platform where they can interact and share their experience, skills, and knowledge. </a:t>
          </a:r>
        </a:p>
      </dgm:t>
    </dgm:pt>
    <dgm:pt modelId="{4771CD62-C120-497E-8778-7B02B99C13AA}" type="parTrans" cxnId="{1244F9D0-3793-4644-B9F5-A848B1464A52}">
      <dgm:prSet/>
      <dgm:spPr/>
      <dgm:t>
        <a:bodyPr/>
        <a:lstStyle/>
        <a:p>
          <a:endParaRPr lang="en-US"/>
        </a:p>
      </dgm:t>
    </dgm:pt>
    <dgm:pt modelId="{BEA2D730-357B-4477-9E69-BD9B3643E513}" type="sibTrans" cxnId="{1244F9D0-3793-4644-B9F5-A848B1464A52}">
      <dgm:prSet/>
      <dgm:spPr/>
      <dgm:t>
        <a:bodyPr/>
        <a:lstStyle/>
        <a:p>
          <a:endParaRPr lang="en-US"/>
        </a:p>
      </dgm:t>
    </dgm:pt>
    <dgm:pt modelId="{CF073E62-DF3B-44B2-9B9E-02FAD27ECA25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Opportunities </a:t>
          </a:r>
        </a:p>
      </dgm:t>
    </dgm:pt>
    <dgm:pt modelId="{EAAA17CC-215F-44AF-9951-14A3C814CB67}" type="parTrans" cxnId="{12D96F94-906F-4238-8F0A-3C0044767151}">
      <dgm:prSet/>
      <dgm:spPr/>
      <dgm:t>
        <a:bodyPr/>
        <a:lstStyle/>
        <a:p>
          <a:endParaRPr lang="en-US"/>
        </a:p>
      </dgm:t>
    </dgm:pt>
    <dgm:pt modelId="{C38B7150-D15F-415C-8632-7C0B0661AA5A}" type="sibTrans" cxnId="{12D96F94-906F-4238-8F0A-3C0044767151}">
      <dgm:prSet/>
      <dgm:spPr/>
      <dgm:t>
        <a:bodyPr/>
        <a:lstStyle/>
        <a:p>
          <a:endParaRPr lang="en-US"/>
        </a:p>
      </dgm:t>
    </dgm:pt>
    <dgm:pt modelId="{4F54E784-4342-418D-A110-807AC8A56A23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/>
            <a:t>Build network</a:t>
          </a:r>
          <a:r>
            <a:rPr lang="en-US">
              <a:latin typeface="Calibri Light" panose="020F0302020204030204"/>
            </a:rPr>
            <a:t> </a:t>
          </a:r>
          <a:endParaRPr lang="en-US"/>
        </a:p>
      </dgm:t>
    </dgm:pt>
    <dgm:pt modelId="{3604EBAC-69CC-44FD-9514-2BB9ED81E3A9}" type="parTrans" cxnId="{07DBCEB2-EAE0-4078-909B-0772B3A78473}">
      <dgm:prSet/>
      <dgm:spPr/>
      <dgm:t>
        <a:bodyPr/>
        <a:lstStyle/>
        <a:p>
          <a:endParaRPr lang="en-US"/>
        </a:p>
      </dgm:t>
    </dgm:pt>
    <dgm:pt modelId="{21F657ED-6345-4C01-AA81-7E5BE2ABAF5B}" type="sibTrans" cxnId="{07DBCEB2-EAE0-4078-909B-0772B3A78473}">
      <dgm:prSet/>
      <dgm:spPr/>
      <dgm:t>
        <a:bodyPr/>
        <a:lstStyle/>
        <a:p>
          <a:endParaRPr lang="en-US"/>
        </a:p>
      </dgm:t>
    </dgm:pt>
    <dgm:pt modelId="{C5857A51-5953-4BB7-BA6F-E78A93820D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Enhance interpersonal skills</a:t>
          </a:r>
        </a:p>
      </dgm:t>
    </dgm:pt>
    <dgm:pt modelId="{90A94B79-0FFB-4790-903F-6C209AAD35D4}" type="parTrans" cxnId="{B17B4621-C2F1-4F95-B3FB-A4DA89781D7B}">
      <dgm:prSet/>
      <dgm:spPr/>
      <dgm:t>
        <a:bodyPr/>
        <a:lstStyle/>
        <a:p>
          <a:endParaRPr lang="en-US"/>
        </a:p>
      </dgm:t>
    </dgm:pt>
    <dgm:pt modelId="{76112FA9-AAFA-4FF9-BA17-939CB0CBDC8A}" type="sibTrans" cxnId="{B17B4621-C2F1-4F95-B3FB-A4DA89781D7B}">
      <dgm:prSet/>
      <dgm:spPr/>
      <dgm:t>
        <a:bodyPr/>
        <a:lstStyle/>
        <a:p>
          <a:endParaRPr lang="en-US"/>
        </a:p>
      </dgm:t>
    </dgm:pt>
    <dgm:pt modelId="{11FCB99D-D7BB-4B36-A3DF-30A5ACC7E14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56A91B7-F55A-4A1D-B2B1-CCECC361F7F8}" type="parTrans" cxnId="{DDE0B050-F557-4052-BF90-9DC251F3E8CD}">
      <dgm:prSet/>
      <dgm:spPr/>
      <dgm:t>
        <a:bodyPr/>
        <a:lstStyle/>
        <a:p>
          <a:endParaRPr lang="en-US"/>
        </a:p>
      </dgm:t>
    </dgm:pt>
    <dgm:pt modelId="{A7A35C5C-BBE8-42A5-8082-E929A9922BA0}" type="sibTrans" cxnId="{DDE0B050-F557-4052-BF90-9DC251F3E8CD}">
      <dgm:prSet/>
      <dgm:spPr/>
      <dgm:t>
        <a:bodyPr/>
        <a:lstStyle/>
        <a:p>
          <a:endParaRPr lang="en-US"/>
        </a:p>
      </dgm:t>
    </dgm:pt>
    <dgm:pt modelId="{141A0927-3111-4188-A823-6464D40B0BF2}">
      <dgm:prSet phldr="0"/>
      <dgm:spPr/>
      <dgm:t>
        <a:bodyPr/>
        <a:lstStyle/>
        <a:p>
          <a:pPr rtl="0"/>
          <a:r>
            <a:rPr lang="en-US" b="0"/>
            <a:t>Workshops, Events, and Panel Discussions</a:t>
          </a:r>
          <a:endParaRPr lang="en-US" b="1">
            <a:latin typeface="Calibri Light" panose="020F0302020204030204"/>
          </a:endParaRPr>
        </a:p>
      </dgm:t>
    </dgm:pt>
    <dgm:pt modelId="{297BF687-BD75-4724-9B1E-2DB9356DD74F}" type="parTrans" cxnId="{DD68D866-2D93-4896-9D82-259BE59BC36E}">
      <dgm:prSet/>
      <dgm:spPr/>
    </dgm:pt>
    <dgm:pt modelId="{02864661-F971-43D5-B580-BF5BA6F42F06}" type="sibTrans" cxnId="{DD68D866-2D93-4896-9D82-259BE59BC36E}">
      <dgm:prSet/>
      <dgm:spPr/>
    </dgm:pt>
    <dgm:pt modelId="{A32597CA-547B-4B86-8F74-C6D1ACA3FE87}" type="pres">
      <dgm:prSet presAssocID="{9E6A6212-7402-4E46-ADDD-1C39D49957B4}" presName="root" presStyleCnt="0">
        <dgm:presLayoutVars>
          <dgm:dir/>
          <dgm:resizeHandles val="exact"/>
        </dgm:presLayoutVars>
      </dgm:prSet>
      <dgm:spPr/>
    </dgm:pt>
    <dgm:pt modelId="{FC889092-3A9E-45E9-A1D6-B5EC1E485210}" type="pres">
      <dgm:prSet presAssocID="{EA14CCAA-9C88-49E5-A9C1-C2E10DDE72E7}" presName="compNode" presStyleCnt="0"/>
      <dgm:spPr/>
    </dgm:pt>
    <dgm:pt modelId="{A57C1743-3B02-4A7C-BBAD-DBADF316F9F4}" type="pres">
      <dgm:prSet presAssocID="{EA14CCAA-9C88-49E5-A9C1-C2E10DDE72E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FF5BF62-6E61-4073-B964-546DA0FEA1EC}" type="pres">
      <dgm:prSet presAssocID="{EA14CCAA-9C88-49E5-A9C1-C2E10DDE72E7}" presName="iconSpace" presStyleCnt="0"/>
      <dgm:spPr/>
    </dgm:pt>
    <dgm:pt modelId="{328F2186-F90B-4DBD-8692-B6CFE562145A}" type="pres">
      <dgm:prSet presAssocID="{EA14CCAA-9C88-49E5-A9C1-C2E10DDE72E7}" presName="parTx" presStyleLbl="revTx" presStyleIdx="0" presStyleCnt="4">
        <dgm:presLayoutVars>
          <dgm:chMax val="0"/>
          <dgm:chPref val="0"/>
        </dgm:presLayoutVars>
      </dgm:prSet>
      <dgm:spPr/>
    </dgm:pt>
    <dgm:pt modelId="{AE9FE5A4-847C-4B87-8318-84FDC949B931}" type="pres">
      <dgm:prSet presAssocID="{EA14CCAA-9C88-49E5-A9C1-C2E10DDE72E7}" presName="txSpace" presStyleCnt="0"/>
      <dgm:spPr/>
    </dgm:pt>
    <dgm:pt modelId="{C0C22A7F-5C9B-4EB9-8629-028369A85712}" type="pres">
      <dgm:prSet presAssocID="{EA14CCAA-9C88-49E5-A9C1-C2E10DDE72E7}" presName="desTx" presStyleLbl="revTx" presStyleIdx="1" presStyleCnt="4">
        <dgm:presLayoutVars/>
      </dgm:prSet>
      <dgm:spPr/>
    </dgm:pt>
    <dgm:pt modelId="{ECBF042A-949B-470F-8067-DABE85292619}" type="pres">
      <dgm:prSet presAssocID="{0919585D-5111-4536-AC25-C2AC63F437D7}" presName="sibTrans" presStyleCnt="0"/>
      <dgm:spPr/>
    </dgm:pt>
    <dgm:pt modelId="{64D7A7B3-FB3A-4FDD-AE05-3F7CD0305D18}" type="pres">
      <dgm:prSet presAssocID="{CF073E62-DF3B-44B2-9B9E-02FAD27ECA25}" presName="compNode" presStyleCnt="0"/>
      <dgm:spPr/>
    </dgm:pt>
    <dgm:pt modelId="{444538F7-D2A9-4C35-ABE6-F25FBCC6FF51}" type="pres">
      <dgm:prSet presAssocID="{CF073E62-DF3B-44B2-9B9E-02FAD27ECA2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B66C177A-4780-4B50-9FE0-F0A236206EE7}" type="pres">
      <dgm:prSet presAssocID="{CF073E62-DF3B-44B2-9B9E-02FAD27ECA25}" presName="iconSpace" presStyleCnt="0"/>
      <dgm:spPr/>
    </dgm:pt>
    <dgm:pt modelId="{4B8EA717-F489-42AA-9582-70AA5703EEF0}" type="pres">
      <dgm:prSet presAssocID="{CF073E62-DF3B-44B2-9B9E-02FAD27ECA25}" presName="parTx" presStyleLbl="revTx" presStyleIdx="2" presStyleCnt="4">
        <dgm:presLayoutVars>
          <dgm:chMax val="0"/>
          <dgm:chPref val="0"/>
        </dgm:presLayoutVars>
      </dgm:prSet>
      <dgm:spPr/>
    </dgm:pt>
    <dgm:pt modelId="{98F47B43-9DE1-4A4D-918A-024D876B9855}" type="pres">
      <dgm:prSet presAssocID="{CF073E62-DF3B-44B2-9B9E-02FAD27ECA25}" presName="txSpace" presStyleCnt="0"/>
      <dgm:spPr/>
    </dgm:pt>
    <dgm:pt modelId="{594097E2-2352-44DF-AA45-30CA67EC5F03}" type="pres">
      <dgm:prSet presAssocID="{CF073E62-DF3B-44B2-9B9E-02FAD27ECA25}" presName="desTx" presStyleLbl="revTx" presStyleIdx="3" presStyleCnt="4">
        <dgm:presLayoutVars/>
      </dgm:prSet>
      <dgm:spPr/>
    </dgm:pt>
  </dgm:ptLst>
  <dgm:cxnLst>
    <dgm:cxn modelId="{F1DCE90A-EBD1-4676-B7A5-787F62666916}" type="presOf" srcId="{141A0927-3111-4188-A823-6464D40B0BF2}" destId="{594097E2-2352-44DF-AA45-30CA67EC5F03}" srcOrd="0" destOrd="0" presId="urn:microsoft.com/office/officeart/2018/5/layout/CenteredIconLabelDescriptionList"/>
    <dgm:cxn modelId="{B17B4621-C2F1-4F95-B3FB-A4DA89781D7B}" srcId="{CF073E62-DF3B-44B2-9B9E-02FAD27ECA25}" destId="{C5857A51-5953-4BB7-BA6F-E78A93820D12}" srcOrd="2" destOrd="0" parTransId="{90A94B79-0FFB-4790-903F-6C209AAD35D4}" sibTransId="{76112FA9-AAFA-4FF9-BA17-939CB0CBDC8A}"/>
    <dgm:cxn modelId="{82E0C661-935B-4C90-929B-156A309CCAF8}" type="presOf" srcId="{EA14CCAA-9C88-49E5-A9C1-C2E10DDE72E7}" destId="{328F2186-F90B-4DBD-8692-B6CFE562145A}" srcOrd="0" destOrd="0" presId="urn:microsoft.com/office/officeart/2018/5/layout/CenteredIconLabelDescriptionList"/>
    <dgm:cxn modelId="{DD68D866-2D93-4896-9D82-259BE59BC36E}" srcId="{CF073E62-DF3B-44B2-9B9E-02FAD27ECA25}" destId="{141A0927-3111-4188-A823-6464D40B0BF2}" srcOrd="0" destOrd="0" parTransId="{297BF687-BD75-4724-9B1E-2DB9356DD74F}" sibTransId="{02864661-F971-43D5-B580-BF5BA6F42F06}"/>
    <dgm:cxn modelId="{DDE0B050-F557-4052-BF90-9DC251F3E8CD}" srcId="{CF073E62-DF3B-44B2-9B9E-02FAD27ECA25}" destId="{11FCB99D-D7BB-4B36-A3DF-30A5ACC7E14E}" srcOrd="3" destOrd="0" parTransId="{656A91B7-F55A-4A1D-B2B1-CCECC361F7F8}" sibTransId="{A7A35C5C-BBE8-42A5-8082-E929A9922BA0}"/>
    <dgm:cxn modelId="{5D970074-C587-4FC7-A375-504CB3C53337}" srcId="{9E6A6212-7402-4E46-ADDD-1C39D49957B4}" destId="{EA14CCAA-9C88-49E5-A9C1-C2E10DDE72E7}" srcOrd="0" destOrd="0" parTransId="{1E1C59BD-1F74-4CA8-9C3B-C3AFA935528A}" sibTransId="{0919585D-5111-4536-AC25-C2AC63F437D7}"/>
    <dgm:cxn modelId="{12D96F94-906F-4238-8F0A-3C0044767151}" srcId="{9E6A6212-7402-4E46-ADDD-1C39D49957B4}" destId="{CF073E62-DF3B-44B2-9B9E-02FAD27ECA25}" srcOrd="1" destOrd="0" parTransId="{EAAA17CC-215F-44AF-9951-14A3C814CB67}" sibTransId="{C38B7150-D15F-415C-8632-7C0B0661AA5A}"/>
    <dgm:cxn modelId="{29590D96-03A2-412B-A817-F0E6F7DC61BD}" type="presOf" srcId="{7DDA7914-B404-466A-8FF6-8DB68FF3D95B}" destId="{C0C22A7F-5C9B-4EB9-8629-028369A85712}" srcOrd="0" destOrd="0" presId="urn:microsoft.com/office/officeart/2018/5/layout/CenteredIconLabelDescriptionList"/>
    <dgm:cxn modelId="{7CEAE79B-AC02-4987-A0A7-BF9B14E72D24}" type="presOf" srcId="{C5857A51-5953-4BB7-BA6F-E78A93820D12}" destId="{594097E2-2352-44DF-AA45-30CA67EC5F03}" srcOrd="0" destOrd="2" presId="urn:microsoft.com/office/officeart/2018/5/layout/CenteredIconLabelDescriptionList"/>
    <dgm:cxn modelId="{07DBCEB2-EAE0-4078-909B-0772B3A78473}" srcId="{CF073E62-DF3B-44B2-9B9E-02FAD27ECA25}" destId="{4F54E784-4342-418D-A110-807AC8A56A23}" srcOrd="1" destOrd="0" parTransId="{3604EBAC-69CC-44FD-9514-2BB9ED81E3A9}" sibTransId="{21F657ED-6345-4C01-AA81-7E5BE2ABAF5B}"/>
    <dgm:cxn modelId="{1FE84CCC-3AE9-4241-BFF2-CCFDE4D8B94C}" type="presOf" srcId="{CF073E62-DF3B-44B2-9B9E-02FAD27ECA25}" destId="{4B8EA717-F489-42AA-9582-70AA5703EEF0}" srcOrd="0" destOrd="0" presId="urn:microsoft.com/office/officeart/2018/5/layout/CenteredIconLabelDescriptionList"/>
    <dgm:cxn modelId="{ABEA92CC-3D52-4A58-94A8-A3DAC4A33377}" type="presOf" srcId="{4F54E784-4342-418D-A110-807AC8A56A23}" destId="{594097E2-2352-44DF-AA45-30CA67EC5F03}" srcOrd="0" destOrd="1" presId="urn:microsoft.com/office/officeart/2018/5/layout/CenteredIconLabelDescriptionList"/>
    <dgm:cxn modelId="{1244F9D0-3793-4644-B9F5-A848B1464A52}" srcId="{EA14CCAA-9C88-49E5-A9C1-C2E10DDE72E7}" destId="{7DDA7914-B404-466A-8FF6-8DB68FF3D95B}" srcOrd="0" destOrd="0" parTransId="{4771CD62-C120-497E-8778-7B02B99C13AA}" sibTransId="{BEA2D730-357B-4477-9E69-BD9B3643E513}"/>
    <dgm:cxn modelId="{38FA13DF-2647-4CDE-8185-1C225099D447}" type="presOf" srcId="{9E6A6212-7402-4E46-ADDD-1C39D49957B4}" destId="{A32597CA-547B-4B86-8F74-C6D1ACA3FE87}" srcOrd="0" destOrd="0" presId="urn:microsoft.com/office/officeart/2018/5/layout/CenteredIconLabelDescriptionList"/>
    <dgm:cxn modelId="{7FA1B9FF-5F3A-49E7-8FE2-3ED4A09475D5}" type="presOf" srcId="{11FCB99D-D7BB-4B36-A3DF-30A5ACC7E14E}" destId="{594097E2-2352-44DF-AA45-30CA67EC5F03}" srcOrd="0" destOrd="3" presId="urn:microsoft.com/office/officeart/2018/5/layout/CenteredIconLabelDescriptionList"/>
    <dgm:cxn modelId="{4204C455-944E-46FE-B0ED-138F6177ED84}" type="presParOf" srcId="{A32597CA-547B-4B86-8F74-C6D1ACA3FE87}" destId="{FC889092-3A9E-45E9-A1D6-B5EC1E485210}" srcOrd="0" destOrd="0" presId="urn:microsoft.com/office/officeart/2018/5/layout/CenteredIconLabelDescriptionList"/>
    <dgm:cxn modelId="{F860275C-BF98-421E-A43C-C3B1E9C96F75}" type="presParOf" srcId="{FC889092-3A9E-45E9-A1D6-B5EC1E485210}" destId="{A57C1743-3B02-4A7C-BBAD-DBADF316F9F4}" srcOrd="0" destOrd="0" presId="urn:microsoft.com/office/officeart/2018/5/layout/CenteredIconLabelDescriptionList"/>
    <dgm:cxn modelId="{96D2020E-D4C7-46D5-AA00-7C25F4BD5356}" type="presParOf" srcId="{FC889092-3A9E-45E9-A1D6-B5EC1E485210}" destId="{AFF5BF62-6E61-4073-B964-546DA0FEA1EC}" srcOrd="1" destOrd="0" presId="urn:microsoft.com/office/officeart/2018/5/layout/CenteredIconLabelDescriptionList"/>
    <dgm:cxn modelId="{A24A00D5-AD5F-489A-9AFE-124CB0FD9701}" type="presParOf" srcId="{FC889092-3A9E-45E9-A1D6-B5EC1E485210}" destId="{328F2186-F90B-4DBD-8692-B6CFE562145A}" srcOrd="2" destOrd="0" presId="urn:microsoft.com/office/officeart/2018/5/layout/CenteredIconLabelDescriptionList"/>
    <dgm:cxn modelId="{AB053BE3-A9BC-4562-BCC6-1DFDC02926BC}" type="presParOf" srcId="{FC889092-3A9E-45E9-A1D6-B5EC1E485210}" destId="{AE9FE5A4-847C-4B87-8318-84FDC949B931}" srcOrd="3" destOrd="0" presId="urn:microsoft.com/office/officeart/2018/5/layout/CenteredIconLabelDescriptionList"/>
    <dgm:cxn modelId="{49D7B94C-606F-49CD-93EE-E2AEC812066F}" type="presParOf" srcId="{FC889092-3A9E-45E9-A1D6-B5EC1E485210}" destId="{C0C22A7F-5C9B-4EB9-8629-028369A85712}" srcOrd="4" destOrd="0" presId="urn:microsoft.com/office/officeart/2018/5/layout/CenteredIconLabelDescriptionList"/>
    <dgm:cxn modelId="{EA89230F-187F-4AF5-90BC-87DEB5CD954F}" type="presParOf" srcId="{A32597CA-547B-4B86-8F74-C6D1ACA3FE87}" destId="{ECBF042A-949B-470F-8067-DABE85292619}" srcOrd="1" destOrd="0" presId="urn:microsoft.com/office/officeart/2018/5/layout/CenteredIconLabelDescriptionList"/>
    <dgm:cxn modelId="{67A250D4-98E3-4638-9A2D-DD30F0E39824}" type="presParOf" srcId="{A32597CA-547B-4B86-8F74-C6D1ACA3FE87}" destId="{64D7A7B3-FB3A-4FDD-AE05-3F7CD0305D18}" srcOrd="2" destOrd="0" presId="urn:microsoft.com/office/officeart/2018/5/layout/CenteredIconLabelDescriptionList"/>
    <dgm:cxn modelId="{B805ED1A-A153-4C88-90F4-B3834A0F19D3}" type="presParOf" srcId="{64D7A7B3-FB3A-4FDD-AE05-3F7CD0305D18}" destId="{444538F7-D2A9-4C35-ABE6-F25FBCC6FF51}" srcOrd="0" destOrd="0" presId="urn:microsoft.com/office/officeart/2018/5/layout/CenteredIconLabelDescriptionList"/>
    <dgm:cxn modelId="{FC3C14E7-00F5-46F8-BB1A-C1CF0CB5259F}" type="presParOf" srcId="{64D7A7B3-FB3A-4FDD-AE05-3F7CD0305D18}" destId="{B66C177A-4780-4B50-9FE0-F0A236206EE7}" srcOrd="1" destOrd="0" presId="urn:microsoft.com/office/officeart/2018/5/layout/CenteredIconLabelDescriptionList"/>
    <dgm:cxn modelId="{556BD3A7-F92E-437D-BB2C-2906416D047D}" type="presParOf" srcId="{64D7A7B3-FB3A-4FDD-AE05-3F7CD0305D18}" destId="{4B8EA717-F489-42AA-9582-70AA5703EEF0}" srcOrd="2" destOrd="0" presId="urn:microsoft.com/office/officeart/2018/5/layout/CenteredIconLabelDescriptionList"/>
    <dgm:cxn modelId="{0F56C6DA-30B9-4B22-9F19-700B73FE496B}" type="presParOf" srcId="{64D7A7B3-FB3A-4FDD-AE05-3F7CD0305D18}" destId="{98F47B43-9DE1-4A4D-918A-024D876B9855}" srcOrd="3" destOrd="0" presId="urn:microsoft.com/office/officeart/2018/5/layout/CenteredIconLabelDescriptionList"/>
    <dgm:cxn modelId="{AFCE28BC-CE6B-4CE8-9F93-24D8453E53C2}" type="presParOf" srcId="{64D7A7B3-FB3A-4FDD-AE05-3F7CD0305D18}" destId="{594097E2-2352-44DF-AA45-30CA67EC5F03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A6B256-38CA-44BD-B189-E627C57DF97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982FE1-3846-4271-B78F-1292202506FF}">
      <dgm:prSet/>
      <dgm:spPr/>
      <dgm:t>
        <a:bodyPr/>
        <a:lstStyle/>
        <a:p>
          <a:r>
            <a:rPr lang="en-US"/>
            <a:t>Vice-President</a:t>
          </a:r>
        </a:p>
      </dgm:t>
    </dgm:pt>
    <dgm:pt modelId="{AC664B87-5BAD-4D7D-8E8F-3106167A275A}" type="parTrans" cxnId="{6E4CDC6A-CC02-4CEF-B4FB-6313A2513B11}">
      <dgm:prSet/>
      <dgm:spPr/>
      <dgm:t>
        <a:bodyPr/>
        <a:lstStyle/>
        <a:p>
          <a:endParaRPr lang="en-US"/>
        </a:p>
      </dgm:t>
    </dgm:pt>
    <dgm:pt modelId="{12E3A039-4FFB-4683-A6E5-454ACCA37D25}" type="sibTrans" cxnId="{6E4CDC6A-CC02-4CEF-B4FB-6313A2513B11}">
      <dgm:prSet/>
      <dgm:spPr/>
      <dgm:t>
        <a:bodyPr/>
        <a:lstStyle/>
        <a:p>
          <a:endParaRPr lang="en-US"/>
        </a:p>
      </dgm:t>
    </dgm:pt>
    <dgm:pt modelId="{E2FAB3D7-117E-48B3-AD10-9B7609137E51}">
      <dgm:prSet/>
      <dgm:spPr/>
      <dgm:t>
        <a:bodyPr/>
        <a:lstStyle/>
        <a:p>
          <a:r>
            <a:rPr lang="en-US"/>
            <a:t>Treasury</a:t>
          </a:r>
        </a:p>
      </dgm:t>
    </dgm:pt>
    <dgm:pt modelId="{F234811E-2CE6-4BD5-B27A-A9D1E1480443}" type="parTrans" cxnId="{18511DD7-12F3-41F4-B747-97EF467ED781}">
      <dgm:prSet/>
      <dgm:spPr/>
      <dgm:t>
        <a:bodyPr/>
        <a:lstStyle/>
        <a:p>
          <a:endParaRPr lang="en-US"/>
        </a:p>
      </dgm:t>
    </dgm:pt>
    <dgm:pt modelId="{68D07956-DB92-40C3-91A9-07DF3FFC38B1}" type="sibTrans" cxnId="{18511DD7-12F3-41F4-B747-97EF467ED781}">
      <dgm:prSet/>
      <dgm:spPr/>
      <dgm:t>
        <a:bodyPr/>
        <a:lstStyle/>
        <a:p>
          <a:endParaRPr lang="en-US"/>
        </a:p>
      </dgm:t>
    </dgm:pt>
    <dgm:pt modelId="{34643B44-3ED1-4842-9266-6BA9ED1C26D6}">
      <dgm:prSet/>
      <dgm:spPr/>
      <dgm:t>
        <a:bodyPr/>
        <a:lstStyle/>
        <a:p>
          <a:r>
            <a:rPr lang="en-US"/>
            <a:t>Secretary</a:t>
          </a:r>
        </a:p>
      </dgm:t>
    </dgm:pt>
    <dgm:pt modelId="{7459B967-EF5D-4C1D-800E-D2C1FFA3AD11}" type="parTrans" cxnId="{6352323A-A4F8-44EC-9CAB-ADAAD1BBE8DB}">
      <dgm:prSet/>
      <dgm:spPr/>
      <dgm:t>
        <a:bodyPr/>
        <a:lstStyle/>
        <a:p>
          <a:endParaRPr lang="en-US"/>
        </a:p>
      </dgm:t>
    </dgm:pt>
    <dgm:pt modelId="{85BEFDCE-155E-4880-AEC8-293E08E61807}" type="sibTrans" cxnId="{6352323A-A4F8-44EC-9CAB-ADAAD1BBE8DB}">
      <dgm:prSet/>
      <dgm:spPr/>
      <dgm:t>
        <a:bodyPr/>
        <a:lstStyle/>
        <a:p>
          <a:endParaRPr lang="en-US"/>
        </a:p>
      </dgm:t>
    </dgm:pt>
    <dgm:pt modelId="{8339F498-EB32-4F7E-8FCE-C10CF54F70FF}">
      <dgm:prSet/>
      <dgm:spPr/>
      <dgm:t>
        <a:bodyPr/>
        <a:lstStyle/>
        <a:p>
          <a:r>
            <a:rPr lang="en-US"/>
            <a:t>Marketing Officer</a:t>
          </a:r>
        </a:p>
      </dgm:t>
    </dgm:pt>
    <dgm:pt modelId="{3D0CA048-0960-4C70-8D5E-F7952BDC6F78}" type="parTrans" cxnId="{AAE5FAF5-479C-4E24-AFE1-0E2AE6468C35}">
      <dgm:prSet/>
      <dgm:spPr/>
      <dgm:t>
        <a:bodyPr/>
        <a:lstStyle/>
        <a:p>
          <a:endParaRPr lang="en-US"/>
        </a:p>
      </dgm:t>
    </dgm:pt>
    <dgm:pt modelId="{B73A2170-2509-46A1-AEC0-1D843E9E1CE6}" type="sibTrans" cxnId="{AAE5FAF5-479C-4E24-AFE1-0E2AE6468C35}">
      <dgm:prSet/>
      <dgm:spPr/>
      <dgm:t>
        <a:bodyPr/>
        <a:lstStyle/>
        <a:p>
          <a:endParaRPr lang="en-US"/>
        </a:p>
      </dgm:t>
    </dgm:pt>
    <dgm:pt modelId="{8E652AB6-639C-449A-9B32-A5FAB5E07F8F}" type="pres">
      <dgm:prSet presAssocID="{FAA6B256-38CA-44BD-B189-E627C57DF97F}" presName="matrix" presStyleCnt="0">
        <dgm:presLayoutVars>
          <dgm:chMax val="1"/>
          <dgm:dir/>
          <dgm:resizeHandles val="exact"/>
        </dgm:presLayoutVars>
      </dgm:prSet>
      <dgm:spPr/>
    </dgm:pt>
    <dgm:pt modelId="{974E01EA-7D43-4385-9436-CA24187C51BC}" type="pres">
      <dgm:prSet presAssocID="{FAA6B256-38CA-44BD-B189-E627C57DF97F}" presName="diamond" presStyleLbl="bgShp" presStyleIdx="0" presStyleCnt="1"/>
      <dgm:spPr/>
    </dgm:pt>
    <dgm:pt modelId="{67BB694C-1522-44D9-BA6A-240E040BA017}" type="pres">
      <dgm:prSet presAssocID="{FAA6B256-38CA-44BD-B189-E627C57DF97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1DC44C3-EAD7-4B37-95E6-494656D36AF2}" type="pres">
      <dgm:prSet presAssocID="{FAA6B256-38CA-44BD-B189-E627C57DF97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EC11FA3-5E9A-469E-B09C-B64303B7E199}" type="pres">
      <dgm:prSet presAssocID="{FAA6B256-38CA-44BD-B189-E627C57DF97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749DAB2-F8D5-48F8-BCE0-244D2877915A}" type="pres">
      <dgm:prSet presAssocID="{FAA6B256-38CA-44BD-B189-E627C57DF97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2FF8E0B-01DA-449D-82FF-8C2B6520A9ED}" type="presOf" srcId="{38982FE1-3846-4271-B78F-1292202506FF}" destId="{67BB694C-1522-44D9-BA6A-240E040BA017}" srcOrd="0" destOrd="0" presId="urn:microsoft.com/office/officeart/2005/8/layout/matrix3"/>
    <dgm:cxn modelId="{6352323A-A4F8-44EC-9CAB-ADAAD1BBE8DB}" srcId="{FAA6B256-38CA-44BD-B189-E627C57DF97F}" destId="{34643B44-3ED1-4842-9266-6BA9ED1C26D6}" srcOrd="2" destOrd="0" parTransId="{7459B967-EF5D-4C1D-800E-D2C1FFA3AD11}" sibTransId="{85BEFDCE-155E-4880-AEC8-293E08E61807}"/>
    <dgm:cxn modelId="{6E4CDC6A-CC02-4CEF-B4FB-6313A2513B11}" srcId="{FAA6B256-38CA-44BD-B189-E627C57DF97F}" destId="{38982FE1-3846-4271-B78F-1292202506FF}" srcOrd="0" destOrd="0" parTransId="{AC664B87-5BAD-4D7D-8E8F-3106167A275A}" sibTransId="{12E3A039-4FFB-4683-A6E5-454ACCA37D25}"/>
    <dgm:cxn modelId="{2E6ED57A-98DF-46EE-931D-DAFCE390BE01}" type="presOf" srcId="{34643B44-3ED1-4842-9266-6BA9ED1C26D6}" destId="{9EC11FA3-5E9A-469E-B09C-B64303B7E199}" srcOrd="0" destOrd="0" presId="urn:microsoft.com/office/officeart/2005/8/layout/matrix3"/>
    <dgm:cxn modelId="{15D6BA82-4EBA-40D4-A196-9211A7C77FF7}" type="presOf" srcId="{FAA6B256-38CA-44BD-B189-E627C57DF97F}" destId="{8E652AB6-639C-449A-9B32-A5FAB5E07F8F}" srcOrd="0" destOrd="0" presId="urn:microsoft.com/office/officeart/2005/8/layout/matrix3"/>
    <dgm:cxn modelId="{580D71B1-B271-4C4B-82EA-D383037FF49B}" type="presOf" srcId="{8339F498-EB32-4F7E-8FCE-C10CF54F70FF}" destId="{4749DAB2-F8D5-48F8-BCE0-244D2877915A}" srcOrd="0" destOrd="0" presId="urn:microsoft.com/office/officeart/2005/8/layout/matrix3"/>
    <dgm:cxn modelId="{18511DD7-12F3-41F4-B747-97EF467ED781}" srcId="{FAA6B256-38CA-44BD-B189-E627C57DF97F}" destId="{E2FAB3D7-117E-48B3-AD10-9B7609137E51}" srcOrd="1" destOrd="0" parTransId="{F234811E-2CE6-4BD5-B27A-A9D1E1480443}" sibTransId="{68D07956-DB92-40C3-91A9-07DF3FFC38B1}"/>
    <dgm:cxn modelId="{9D994CEA-D440-4D1B-A2DA-2E6DFDEAA45E}" type="presOf" srcId="{E2FAB3D7-117E-48B3-AD10-9B7609137E51}" destId="{C1DC44C3-EAD7-4B37-95E6-494656D36AF2}" srcOrd="0" destOrd="0" presId="urn:microsoft.com/office/officeart/2005/8/layout/matrix3"/>
    <dgm:cxn modelId="{AAE5FAF5-479C-4E24-AFE1-0E2AE6468C35}" srcId="{FAA6B256-38CA-44BD-B189-E627C57DF97F}" destId="{8339F498-EB32-4F7E-8FCE-C10CF54F70FF}" srcOrd="3" destOrd="0" parTransId="{3D0CA048-0960-4C70-8D5E-F7952BDC6F78}" sibTransId="{B73A2170-2509-46A1-AEC0-1D843E9E1CE6}"/>
    <dgm:cxn modelId="{54CB451B-526E-4EF7-8F37-91BC50780CD6}" type="presParOf" srcId="{8E652AB6-639C-449A-9B32-A5FAB5E07F8F}" destId="{974E01EA-7D43-4385-9436-CA24187C51BC}" srcOrd="0" destOrd="0" presId="urn:microsoft.com/office/officeart/2005/8/layout/matrix3"/>
    <dgm:cxn modelId="{366CC509-C378-4D6D-A77A-EC4B766C865E}" type="presParOf" srcId="{8E652AB6-639C-449A-9B32-A5FAB5E07F8F}" destId="{67BB694C-1522-44D9-BA6A-240E040BA017}" srcOrd="1" destOrd="0" presId="urn:microsoft.com/office/officeart/2005/8/layout/matrix3"/>
    <dgm:cxn modelId="{D6496659-BC10-452F-B69A-C551A9CA9717}" type="presParOf" srcId="{8E652AB6-639C-449A-9B32-A5FAB5E07F8F}" destId="{C1DC44C3-EAD7-4B37-95E6-494656D36AF2}" srcOrd="2" destOrd="0" presId="urn:microsoft.com/office/officeart/2005/8/layout/matrix3"/>
    <dgm:cxn modelId="{CE8DE09B-7948-4897-BB54-52B03C03C980}" type="presParOf" srcId="{8E652AB6-639C-449A-9B32-A5FAB5E07F8F}" destId="{9EC11FA3-5E9A-469E-B09C-B64303B7E199}" srcOrd="3" destOrd="0" presId="urn:microsoft.com/office/officeart/2005/8/layout/matrix3"/>
    <dgm:cxn modelId="{682375D3-EA70-49DA-9ABD-89946CF0E1BD}" type="presParOf" srcId="{8E652AB6-639C-449A-9B32-A5FAB5E07F8F}" destId="{4749DAB2-F8D5-48F8-BCE0-244D2877915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C1743-3B02-4A7C-BBAD-DBADF316F9F4}">
      <dsp:nvSpPr>
        <dsp:cNvPr id="0" name=""/>
        <dsp:cNvSpPr/>
      </dsp:nvSpPr>
      <dsp:spPr>
        <a:xfrm>
          <a:off x="2169914" y="241013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F2186-F90B-4DBD-8692-B6CFE562145A}">
      <dsp:nvSpPr>
        <dsp:cNvPr id="0" name=""/>
        <dsp:cNvSpPr/>
      </dsp:nvSpPr>
      <dsp:spPr>
        <a:xfrm>
          <a:off x="765914" y="191257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Objectives</a:t>
          </a:r>
        </a:p>
      </dsp:txBody>
      <dsp:txXfrm>
        <a:off x="765914" y="1912577"/>
        <a:ext cx="4320000" cy="648000"/>
      </dsp:txXfrm>
    </dsp:sp>
    <dsp:sp modelId="{C0C22A7F-5C9B-4EB9-8629-028369A85712}">
      <dsp:nvSpPr>
        <dsp:cNvPr id="0" name=""/>
        <dsp:cNvSpPr/>
      </dsp:nvSpPr>
      <dsp:spPr>
        <a:xfrm>
          <a:off x="765914" y="2634792"/>
          <a:ext cx="4320000" cy="1316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Provide students with a platform where they can interact and share their experience, skills, and knowledge. </a:t>
          </a:r>
        </a:p>
      </dsp:txBody>
      <dsp:txXfrm>
        <a:off x="765914" y="2634792"/>
        <a:ext cx="4320000" cy="1316998"/>
      </dsp:txXfrm>
    </dsp:sp>
    <dsp:sp modelId="{444538F7-D2A9-4C35-ABE6-F25FBCC6FF51}">
      <dsp:nvSpPr>
        <dsp:cNvPr id="0" name=""/>
        <dsp:cNvSpPr/>
      </dsp:nvSpPr>
      <dsp:spPr>
        <a:xfrm>
          <a:off x="7245914" y="241013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EA717-F489-42AA-9582-70AA5703EEF0}">
      <dsp:nvSpPr>
        <dsp:cNvPr id="0" name=""/>
        <dsp:cNvSpPr/>
      </dsp:nvSpPr>
      <dsp:spPr>
        <a:xfrm>
          <a:off x="5841914" y="191257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Opportunities </a:t>
          </a:r>
        </a:p>
      </dsp:txBody>
      <dsp:txXfrm>
        <a:off x="5841914" y="1912577"/>
        <a:ext cx="4320000" cy="648000"/>
      </dsp:txXfrm>
    </dsp:sp>
    <dsp:sp modelId="{594097E2-2352-44DF-AA45-30CA67EC5F03}">
      <dsp:nvSpPr>
        <dsp:cNvPr id="0" name=""/>
        <dsp:cNvSpPr/>
      </dsp:nvSpPr>
      <dsp:spPr>
        <a:xfrm>
          <a:off x="5841914" y="2634792"/>
          <a:ext cx="4320000" cy="1316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/>
            <a:t>Workshops, Events, and Panel Discussions</a:t>
          </a:r>
          <a:endParaRPr lang="en-US" sz="1700" b="1" kern="1200">
            <a:latin typeface="Calibri Light" panose="020F0302020204030204"/>
          </a:endParaRPr>
        </a:p>
        <a:p>
          <a:pPr marL="0" lvl="0" indent="0" algn="ctr" defTabSz="7556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Build network</a:t>
          </a:r>
          <a:r>
            <a:rPr lang="en-US" sz="1700" kern="1200">
              <a:latin typeface="Calibri Light" panose="020F0302020204030204"/>
            </a:rPr>
            <a:t> </a:t>
          </a:r>
          <a:endParaRPr lang="en-US" sz="1700" kern="120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Enhance interpersonal skills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5841914" y="2634792"/>
        <a:ext cx="4320000" cy="1316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E01EA-7D43-4385-9436-CA24187C51BC}">
      <dsp:nvSpPr>
        <dsp:cNvPr id="0" name=""/>
        <dsp:cNvSpPr/>
      </dsp:nvSpPr>
      <dsp:spPr>
        <a:xfrm>
          <a:off x="379476" y="0"/>
          <a:ext cx="5504687" cy="550468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B694C-1522-44D9-BA6A-240E040BA017}">
      <dsp:nvSpPr>
        <dsp:cNvPr id="0" name=""/>
        <dsp:cNvSpPr/>
      </dsp:nvSpPr>
      <dsp:spPr>
        <a:xfrm>
          <a:off x="902421" y="522945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Vice-President</a:t>
          </a:r>
        </a:p>
      </dsp:txBody>
      <dsp:txXfrm>
        <a:off x="1007221" y="627745"/>
        <a:ext cx="1937228" cy="1937228"/>
      </dsp:txXfrm>
    </dsp:sp>
    <dsp:sp modelId="{C1DC44C3-EAD7-4B37-95E6-494656D36AF2}">
      <dsp:nvSpPr>
        <dsp:cNvPr id="0" name=""/>
        <dsp:cNvSpPr/>
      </dsp:nvSpPr>
      <dsp:spPr>
        <a:xfrm>
          <a:off x="3214390" y="522945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Treasury</a:t>
          </a:r>
        </a:p>
      </dsp:txBody>
      <dsp:txXfrm>
        <a:off x="3319190" y="627745"/>
        <a:ext cx="1937228" cy="1937228"/>
      </dsp:txXfrm>
    </dsp:sp>
    <dsp:sp modelId="{9EC11FA3-5E9A-469E-B09C-B64303B7E199}">
      <dsp:nvSpPr>
        <dsp:cNvPr id="0" name=""/>
        <dsp:cNvSpPr/>
      </dsp:nvSpPr>
      <dsp:spPr>
        <a:xfrm>
          <a:off x="902421" y="2834914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Secretary</a:t>
          </a:r>
        </a:p>
      </dsp:txBody>
      <dsp:txXfrm>
        <a:off x="1007221" y="2939714"/>
        <a:ext cx="1937228" cy="1937228"/>
      </dsp:txXfrm>
    </dsp:sp>
    <dsp:sp modelId="{4749DAB2-F8D5-48F8-BCE0-244D2877915A}">
      <dsp:nvSpPr>
        <dsp:cNvPr id="0" name=""/>
        <dsp:cNvSpPr/>
      </dsp:nvSpPr>
      <dsp:spPr>
        <a:xfrm>
          <a:off x="3214390" y="2834914"/>
          <a:ext cx="2146828" cy="214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Marketing Officer</a:t>
          </a:r>
        </a:p>
      </dsp:txBody>
      <dsp:txXfrm>
        <a:off x="3319190" y="2939714"/>
        <a:ext cx="1937228" cy="1937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72190-4DE4-427A-97C8-4E54A890A085}" type="datetimeFigureOut">
              <a:rPr lang="en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F407E-B14B-46D3-BE18-81729292D8B3}" type="slidenum">
              <a:rPr lang="en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63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B7C02-ACBE-47F5-AADC-4249175A2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D12526-364F-4863-8B64-F6D756C98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B238C-0378-4DED-BF03-D518E5A2C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99F-F608-4EFA-92AB-DB750B16A48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BFF4E-C928-45A0-A7BD-FB7697831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DB728-4FC3-4B6E-8675-1FDE55DD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85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21118-5120-4163-8F71-AFA5CFBFC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2F94D-E1AF-47C8-9755-9AE8C97BB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90C37-E056-4226-966B-DE0CFAA2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A645-C5FD-487B-AEFA-E2320D7C82E9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BB972-8811-4340-8908-73E2A360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85271-F794-47A2-85DB-50EDF2AF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73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E6CAF-4FA4-4B40-AF26-23AF8D8DE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640F6-2248-4EEC-8295-A329304D8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8C40-DC62-4ABB-8AFA-2273904F3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7145-17F4-4EE8-BE81-615589FBFC2D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31BD7-3AFE-48A5-8119-5CB1D571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BB675-64B8-4E85-8215-5D66925A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20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3EFD7-89C1-4841-B244-BB89DC12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BAA84-5109-4BFD-83AC-02CC45D97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FD611-F9FE-4F15-96E2-EF7BB14F8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529B6-7534-4DFB-B775-CB7735741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623D8-31A4-47BB-B203-D00B3DE2A78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5BA0E-C58F-4CB0-91B3-FA618E8A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35AA6-96D6-483B-991B-3BF37415C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487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6383A-BAF6-42BF-AE56-99AB22A5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D1CA9-D9FC-4279-822E-1541D9723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63A9-58CE-43E3-99BD-BA830B4D0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972031-3B52-4C91-A1B6-BEA46B34E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CD5C98-2731-47B2-A564-087B50143C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7EDD9-03CB-4098-8C2F-772682F6B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29A41-00CC-4D06-A9AB-CF8DA21459E2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4AF1F-5A60-462E-BCCA-A10C499C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2D6034-CF20-499B-8F3B-70276F5B6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10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1CD5-9D35-4DBA-B8EC-CAA341D0F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DD1D76-8A52-408F-841D-A86527087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2B85B-8171-4F5E-8549-74C6926CE894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BBC4F-92C7-45E7-A1B9-5E67EFE28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933BA-BA2D-4873-A99C-59478430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4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2FBF9B-12AD-4398-833D-5D4CD64D8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0850-1879-4B2C-B7D2-D251598534DD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FB4BBF-2235-456D-A88E-0152F83AB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A2E7F-7976-4619-9FDC-E92BBC7C6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27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D527D-F210-4A1F-A15B-C93725E90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8D138-777E-407B-88E9-BFDDB9843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71B0-4E90-4D89-B95A-24B548C8D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EDD2A-E638-4C05-9A06-1E684682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B654E-BBE1-415B-9DB3-BFA2CEBCD3D3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B6A87-54E1-4FAF-93A5-D2F499A9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45B53-7CCC-428F-BF69-B1EA103A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6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8DB2B-FDC0-48A3-8286-3D7E0C3BE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CDE70A-1804-401A-B9BC-F24F17D6A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7D04E-CF86-4144-B0F3-BA2063AE9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C2AB7-0B34-487C-9240-53FE62646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3CD2-ACB4-4E4D-BFA5-AE6E3AE8413E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5ADD9-B206-4CB1-8755-09255F6A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6B8DB-2BE8-4E78-9E23-8FE62C8D7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80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77ED-E76C-4A45-920B-F06241F8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7B6852-36C2-4EC7-B552-408FFC245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45EE4-4EF7-4B4E-AE03-24912152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D5EB4-0F4A-487C-8E08-58C7F9089E34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CC863-9600-4D5D-B89A-0EF31A9B2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92FB0-FD3A-4944-9591-C8525D2D9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93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4EC27D-D3E3-454E-920E-57A2FFC18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44B48-A949-4EE2-9CE7-E287542B8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22D2E-3391-4B93-AF40-EA1F0525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4996-F87B-497A-A3C6-7959EE988C0F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E5B31-AC9A-4A19-BCDD-EF6DC4379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E8ED2-EBF7-4929-96DF-E9F4CF0A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8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B4846B-D096-4971-BC3B-965041781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86D9B-7DA5-45B4-ADCA-80689765B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D2FC8-3D18-467A-A252-597119D63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B9DF3-74FD-4271-81D0-5C4F1FA76049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ACDB3-1834-43DB-967D-D8054637B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2874E-2797-4D0A-86F5-29D70B203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E5FD-A7FA-4D89-8831-BC73CA3B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2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ab.info.yorku.ca/mfac-student-society-election/" TargetMode="External"/><Relationship Id="rId2" Type="http://schemas.openxmlformats.org/officeDocument/2006/relationships/hyperlink" Target="mailto:stancotony@gmail.com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iabss@yorku.ca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61AD-3AF6-8340-8D1C-F07F7EBC28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/>
              <a:t>MIAB Orientation Networking Event - MO16</a:t>
            </a:r>
            <a:endParaRPr lang="en-US" altLang="zh-CN" b="1">
              <a:ea typeface="宋体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70E22-F7A3-D043-86AF-296C308A42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en-CA"/>
              <a:t>Thursday</a:t>
            </a:r>
            <a:r>
              <a:rPr lang="en-CA">
                <a:ea typeface="+mn-lt"/>
                <a:cs typeface="+mn-lt"/>
              </a:rPr>
              <a:t>, May 4, 2023, at 9:30- noon</a:t>
            </a:r>
            <a:endParaRPr lang="en-CA" b="1"/>
          </a:p>
          <a:p>
            <a:r>
              <a:rPr lang="en-CA" b="1"/>
              <a:t>（Co - Chairs: </a:t>
            </a:r>
            <a:r>
              <a:rPr lang="en-CA" b="1" err="1">
                <a:ea typeface="宋体"/>
              </a:rPr>
              <a:t>Kunyuan</a:t>
            </a:r>
            <a:r>
              <a:rPr lang="en-CA" b="1">
                <a:ea typeface="宋体"/>
              </a:rPr>
              <a:t> (Ashley) Chen</a:t>
            </a:r>
            <a:r>
              <a:rPr lang="en-US" altLang="zh-CN" b="1">
                <a:ea typeface="宋体"/>
              </a:rPr>
              <a:t> </a:t>
            </a:r>
            <a:r>
              <a:rPr lang="en-CA" b="1"/>
              <a:t>and Professor Tony Stanco）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01EC1C-B790-0976-AD42-A73B800ED066}"/>
              </a:ext>
            </a:extLst>
          </p:cNvPr>
          <p:cNvSpPr txBox="1"/>
          <p:nvPr/>
        </p:nvSpPr>
        <p:spPr>
          <a:xfrm>
            <a:off x="2352841" y="6029158"/>
            <a:ext cx="39263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6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9A1D9BC-1455-4308-9ABD-A3F8EDB6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A2F8BCB-651E-EBBE-FFA0-95186F702C54}"/>
              </a:ext>
            </a:extLst>
          </p:cNvPr>
          <p:cNvSpPr txBox="1">
            <a:spLocks/>
          </p:cNvSpPr>
          <p:nvPr/>
        </p:nvSpPr>
        <p:spPr>
          <a:xfrm>
            <a:off x="5775961" y="962526"/>
            <a:ext cx="5384800" cy="32106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000" b="1">
                <a:latin typeface="+mj-lt"/>
                <a:ea typeface="+mj-ea"/>
                <a:cs typeface="+mj-cs"/>
              </a:rPr>
              <a:t>Student Society/Graduate Student Association 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000" b="1">
                <a:latin typeface="+mj-lt"/>
                <a:ea typeface="+mj-ea"/>
                <a:cs typeface="+mj-cs"/>
              </a:rPr>
              <a:t>Feiyu Chen</a:t>
            </a:r>
            <a:endParaRPr lang="en-US" sz="4000" b="1">
              <a:latin typeface="+mj-lt"/>
              <a:ea typeface="+mj-ea"/>
              <a:cs typeface="Calibri Ligh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000" b="1">
                <a:latin typeface="+mj-lt"/>
                <a:ea typeface="+mj-ea"/>
                <a:cs typeface="+mj-cs"/>
              </a:rPr>
              <a:t>President</a:t>
            </a:r>
            <a:endParaRPr lang="en-US" sz="4000" b="1">
              <a:latin typeface="+mj-lt"/>
              <a:ea typeface="+mj-ea"/>
              <a:cs typeface="Calibri Light" panose="020F0302020204030204"/>
            </a:endParaRPr>
          </a:p>
        </p:txBody>
      </p:sp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9BC73C39-1B74-B3C6-F6FC-C3ADB738B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6558" y="1780250"/>
            <a:ext cx="3510140" cy="96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D08EF87-1FCD-EDAB-109F-240F74A90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247" y="3581108"/>
            <a:ext cx="2330563" cy="199263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5F8BE-8129-0734-55AD-5CCE7398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84689" y="4887261"/>
            <a:ext cx="1669112" cy="10082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fld id="{CB2CE5FD-A7FA-4D89-8831-BC73CA3BBC85}" type="slidenum">
              <a:rPr lang="en-US" sz="6600">
                <a:solidFill>
                  <a:srgbClr val="FFFFFF"/>
                </a:solidFill>
              </a:rPr>
              <a:pPr defTabSz="914400"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54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A1317-8470-19BD-708C-50529F01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MFAc Student Society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8C013-E354-AD1B-0F84-F15B6581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B2CE5FD-A7FA-4D89-8831-BC73CA3BBC85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7DA8739-4EDA-171F-0DCB-E37BC17C0A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15226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9428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F54FC-2BBF-D4AC-F243-34A9AB5DD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Elections</a:t>
            </a:r>
            <a:endParaRPr lang="en-US" sz="600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3ED07-3719-BCFE-CC20-A2229C3E7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B2CE5FD-A7FA-4D89-8831-BC73CA3BBC85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1AB2399-890C-7296-82AC-98E2360F5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4069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9243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46B184-337E-49F0-3336-80509D11C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Elections Requirement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29ED-9E1B-9C74-6FF7-9C19194C7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ea typeface="+mn-lt"/>
                <a:cs typeface="+mn-lt"/>
              </a:rPr>
              <a:t>Prepare a personal statement indicate:</a:t>
            </a:r>
          </a:p>
          <a:p>
            <a:pPr lvl="1"/>
            <a:r>
              <a:rPr lang="en-US">
                <a:ea typeface="+mn-lt"/>
                <a:cs typeface="+mn-lt"/>
              </a:rPr>
              <a:t>Personal background</a:t>
            </a:r>
          </a:p>
          <a:p>
            <a:pPr lvl="1"/>
            <a:r>
              <a:rPr lang="en-US">
                <a:ea typeface="+mn-lt"/>
                <a:cs typeface="+mn-lt"/>
              </a:rPr>
              <a:t>Preferred position</a:t>
            </a:r>
            <a:endParaRPr lang="en-US"/>
          </a:p>
          <a:p>
            <a:pPr lvl="1"/>
            <a:r>
              <a:rPr lang="en-US">
                <a:ea typeface="+mn-lt"/>
                <a:cs typeface="+mn-lt"/>
              </a:rPr>
              <a:t>max of 250 words</a:t>
            </a:r>
          </a:p>
          <a:p>
            <a:pPr lvl="1"/>
            <a:r>
              <a:rPr lang="en-US">
                <a:ea typeface="+mn-lt"/>
                <a:cs typeface="+mn-lt"/>
              </a:rPr>
              <a:t>Sent it to the returning officer Tony Stanco at </a:t>
            </a:r>
            <a:r>
              <a:rPr lang="en-US">
                <a:ea typeface="+mn-lt"/>
                <a:cs typeface="+mn-lt"/>
                <a:hlinkClick r:id="rId2"/>
              </a:rPr>
              <a:t>stancotony@gmail.com</a:t>
            </a:r>
            <a:endParaRPr lang="en-US">
              <a:ea typeface="+mn-lt"/>
              <a:cs typeface="+mn-lt"/>
            </a:endParaRPr>
          </a:p>
          <a:p>
            <a:pPr lvl="1"/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For detailed job description, please visit</a:t>
            </a:r>
            <a:r>
              <a:rPr lang="en-US">
                <a:cs typeface="Calibri"/>
              </a:rPr>
              <a:t> our website </a:t>
            </a:r>
            <a:r>
              <a:rPr lang="en-US">
                <a:ea typeface="+mn-lt"/>
                <a:cs typeface="+mn-lt"/>
                <a:hlinkClick r:id="rId3"/>
              </a:rPr>
              <a:t>https://miab.info.yorku.ca/mfac-student-society-election/</a:t>
            </a:r>
            <a:r>
              <a:rPr lang="en-US">
                <a:cs typeface="Calibri"/>
              </a:rPr>
              <a:t> 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A1768-A549-217F-DFE9-639B408E1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B2CE5FD-A7FA-4D89-8831-BC73CA3BBC85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36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D6256A-7CAF-6063-3BDF-AD3DB53C4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Connect 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AD4D9-DDD7-0084-A68B-A14F48652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For our current MFAc students' connections, we have: </a:t>
            </a:r>
            <a:endParaRPr lang="en-US" sz="2400" b="1">
              <a:ea typeface="+mn-lt"/>
              <a:cs typeface="+mn-lt"/>
            </a:endParaRPr>
          </a:p>
          <a:p>
            <a:pPr lvl="1"/>
            <a:r>
              <a:rPr lang="en-US" b="1">
                <a:ea typeface="+mn-lt"/>
                <a:cs typeface="+mn-lt"/>
              </a:rPr>
              <a:t>WhatsApp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pPr lvl="1"/>
            <a:r>
              <a:rPr lang="en-US" b="1">
                <a:ea typeface="+mn-lt"/>
                <a:cs typeface="+mn-lt"/>
              </a:rPr>
              <a:t>WeChat</a:t>
            </a:r>
            <a:r>
              <a:rPr lang="en-US">
                <a:ea typeface="+mn-lt"/>
                <a:cs typeface="+mn-lt"/>
              </a:rPr>
              <a:t>  </a:t>
            </a:r>
            <a:r>
              <a:rPr lang="en-US" b="1">
                <a:ea typeface="+mn-lt"/>
                <a:cs typeface="+mn-lt"/>
              </a:rPr>
              <a:t> 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Meanwhile, For any general enquires or concerns, please contact us via group chats or email.</a:t>
            </a:r>
            <a:endParaRPr lang="en-US" sz="2400"/>
          </a:p>
          <a:p>
            <a:pPr marL="0" indent="0">
              <a:buNone/>
            </a:pPr>
            <a:r>
              <a:rPr lang="en-US" sz="2400">
                <a:ea typeface="+mn-lt"/>
                <a:cs typeface="+mn-lt"/>
              </a:rPr>
              <a:t>Please send us an email to </a:t>
            </a:r>
            <a:r>
              <a:rPr lang="en-US" sz="2400">
                <a:ea typeface="+mn-lt"/>
                <a:cs typeface="+mn-lt"/>
                <a:hlinkClick r:id="rId2"/>
              </a:rPr>
              <a:t>miabss@yorku.ca</a:t>
            </a:r>
            <a:r>
              <a:rPr lang="en-US" sz="2400">
                <a:ea typeface="+mn-lt"/>
                <a:cs typeface="+mn-lt"/>
              </a:rPr>
              <a:t> for joining. </a:t>
            </a:r>
          </a:p>
          <a:p>
            <a:pPr marL="0" indent="0">
              <a:buNone/>
            </a:pPr>
            <a:endParaRPr lang="en-US" sz="240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A12E2-97A3-2430-A5BD-9C3CAD0F3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B2CE5FD-A7FA-4D89-8831-BC73CA3BBC85}" type="slidenum">
              <a:rPr lang="en-US" sz="1000"/>
              <a:pPr>
                <a:spcAft>
                  <a:spcPts val="600"/>
                </a:spcAft>
              </a:pPr>
              <a:t>14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788765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5F8BE-8129-0734-55AD-5CCE7398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9BC73C39-1B74-B3C6-F6FC-C3ADB738B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74" y="355775"/>
            <a:ext cx="2562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0A2F8BCB-651E-EBBE-FFA0-95186F702C54}"/>
              </a:ext>
            </a:extLst>
          </p:cNvPr>
          <p:cNvSpPr txBox="1">
            <a:spLocks/>
          </p:cNvSpPr>
          <p:nvPr/>
        </p:nvSpPr>
        <p:spPr>
          <a:xfrm>
            <a:off x="1333023" y="2776083"/>
            <a:ext cx="9867514" cy="195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3600" b="1">
                <a:ea typeface="等线"/>
                <a:cs typeface="Calibri"/>
              </a:rPr>
              <a:t>York International</a:t>
            </a:r>
            <a:endParaRPr lang="en-US" altLang="zh-CN" sz="3600" b="1">
              <a:ea typeface="等线" panose="02010600030101010101" pitchFamily="2" charset="-122"/>
              <a:cs typeface="Calibri"/>
            </a:endParaRPr>
          </a:p>
          <a:p>
            <a:pPr marL="0" indent="0" algn="ctr">
              <a:buNone/>
            </a:pPr>
            <a:r>
              <a:rPr lang="en-US" sz="3600" b="1">
                <a:ea typeface="+mn-lt"/>
                <a:cs typeface="+mn-lt"/>
              </a:rPr>
              <a:t>Samantha Yan</a:t>
            </a:r>
            <a:endParaRPr lang="en-US" b="1"/>
          </a:p>
          <a:p>
            <a:pPr marL="0" indent="0" algn="ctr">
              <a:buNone/>
            </a:pPr>
            <a:r>
              <a:rPr lang="en-US" sz="3600" b="1">
                <a:ea typeface="+mn-lt"/>
                <a:cs typeface="+mn-lt"/>
              </a:rPr>
              <a:t>International Student Advisors &amp; Immigration Specialist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936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5F8BE-8129-0734-55AD-5CCE7398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9BC73C39-1B74-B3C6-F6FC-C3ADB738B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74" y="355775"/>
            <a:ext cx="2562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0A2F8BCB-651E-EBBE-FFA0-95186F702C54}"/>
              </a:ext>
            </a:extLst>
          </p:cNvPr>
          <p:cNvSpPr txBox="1">
            <a:spLocks/>
          </p:cNvSpPr>
          <p:nvPr/>
        </p:nvSpPr>
        <p:spPr>
          <a:xfrm>
            <a:off x="1333023" y="2776083"/>
            <a:ext cx="9867514" cy="195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3600" b="1" err="1">
                <a:ea typeface="等线"/>
                <a:cs typeface="Calibri"/>
              </a:rPr>
              <a:t>MFAc</a:t>
            </a:r>
            <a:r>
              <a:rPr lang="en-US" altLang="zh-CN" sz="3600" b="1">
                <a:ea typeface="等线"/>
                <a:cs typeface="Calibri"/>
              </a:rPr>
              <a:t> Internship Advisory Board</a:t>
            </a:r>
            <a:endParaRPr lang="en-US" altLang="zh-CN" sz="3600" b="1">
              <a:ea typeface="等线" panose="02010600030101010101" pitchFamily="2" charset="-122"/>
              <a:cs typeface="Calibri"/>
            </a:endParaRPr>
          </a:p>
          <a:p>
            <a:pPr marL="0" indent="0" algn="ctr">
              <a:buNone/>
            </a:pPr>
            <a:r>
              <a:rPr lang="en-US" sz="3600" b="1">
                <a:cs typeface="Calibri"/>
              </a:rPr>
              <a:t>Professor Paul Evans</a:t>
            </a:r>
          </a:p>
          <a:p>
            <a:pPr marL="0" indent="0" algn="ctr">
              <a:buNone/>
            </a:pPr>
            <a:r>
              <a:rPr lang="en-US" sz="3600" b="1">
                <a:cs typeface="Calibri"/>
              </a:rPr>
              <a:t>FACC6850 CO-COURSE DIRECTOR</a:t>
            </a:r>
          </a:p>
        </p:txBody>
      </p:sp>
    </p:spTree>
    <p:extLst>
      <p:ext uri="{BB962C8B-B14F-4D97-AF65-F5344CB8AC3E}">
        <p14:creationId xmlns:p14="http://schemas.microsoft.com/office/powerpoint/2010/main" val="39834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BCC68B-DC6B-5F26-5BEF-BA8699F47735}"/>
              </a:ext>
            </a:extLst>
          </p:cNvPr>
          <p:cNvSpPr txBox="1"/>
          <p:nvPr/>
        </p:nvSpPr>
        <p:spPr>
          <a:xfrm>
            <a:off x="2420477" y="2747599"/>
            <a:ext cx="7197105" cy="126188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>
                <a:latin typeface="Calibri Light"/>
                <a:ea typeface="Calibri Light"/>
                <a:cs typeface="Calibri Light"/>
              </a:rPr>
              <a:t>Thank you for listening.</a:t>
            </a:r>
          </a:p>
          <a:p>
            <a:pPr algn="ctr"/>
            <a:r>
              <a:rPr lang="en-US" sz="3200" b="1">
                <a:latin typeface="Calibri Light"/>
                <a:ea typeface="Calibri Light"/>
                <a:cs typeface="Calibri Light"/>
              </a:rPr>
              <a:t>Please fill out the survey.</a:t>
            </a:r>
            <a:r>
              <a:rPr lang="en-US" sz="3200">
                <a:latin typeface="Calibri Light"/>
                <a:ea typeface="Calibri Light"/>
                <a:cs typeface="Calibri Light"/>
              </a:rPr>
              <a:t> 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7F72548E-6370-7541-EC5D-1023443FB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703" y="344889"/>
            <a:ext cx="2562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99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6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4E13CB74-9D93-6F3E-C54D-49EC3AD87F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719797"/>
              </p:ext>
            </p:extLst>
          </p:nvPr>
        </p:nvGraphicFramePr>
        <p:xfrm>
          <a:off x="53878" y="53878"/>
          <a:ext cx="12022174" cy="6848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2713">
                  <a:extLst>
                    <a:ext uri="{9D8B030D-6E8A-4147-A177-3AD203B41FA5}">
                      <a16:colId xmlns:a16="http://schemas.microsoft.com/office/drawing/2014/main" val="2822088405"/>
                    </a:ext>
                  </a:extLst>
                </a:gridCol>
                <a:gridCol w="5129461">
                  <a:extLst>
                    <a:ext uri="{9D8B030D-6E8A-4147-A177-3AD203B41FA5}">
                      <a16:colId xmlns:a16="http://schemas.microsoft.com/office/drawing/2014/main" val="1749480589"/>
                    </a:ext>
                  </a:extLst>
                </a:gridCol>
              </a:tblGrid>
              <a:tr h="3601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dirty="0">
                          <a:effectLst/>
                        </a:rPr>
                        <a:t>  MIAB </a:t>
                      </a:r>
                      <a:r>
                        <a:rPr lang="en-US" sz="1400" dirty="0" err="1">
                          <a:effectLst/>
                        </a:rPr>
                        <a:t>MFAc</a:t>
                      </a:r>
                      <a:r>
                        <a:rPr lang="en-US" sz="1400" dirty="0">
                          <a:effectLst/>
                        </a:rPr>
                        <a:t> Orientation Networking Event - MO16</a:t>
                      </a:r>
                      <a:endParaRPr lang="en-US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601356"/>
                  </a:ext>
                </a:extLst>
              </a:tr>
              <a:tr h="3601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dirty="0">
                          <a:effectLst/>
                        </a:rPr>
                        <a:t>Thursday May 4th, 2023 9:30 - noon</a:t>
                      </a:r>
                      <a:endParaRPr lang="en-US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567808"/>
                  </a:ext>
                </a:extLst>
              </a:tr>
              <a:tr h="36014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dirty="0">
                          <a:effectLst/>
                        </a:rPr>
                        <a:t>（Co-Chairs: </a:t>
                      </a:r>
                      <a:r>
                        <a:rPr lang="en-US" sz="1400" dirty="0" err="1">
                          <a:effectLst/>
                        </a:rPr>
                        <a:t>Kunyuan</a:t>
                      </a:r>
                      <a:r>
                        <a:rPr lang="en-US" sz="1400" dirty="0">
                          <a:effectLst/>
                        </a:rPr>
                        <a:t> (Ashley) Chen and Professor Tony Stanco)</a:t>
                      </a:r>
                      <a:endParaRPr lang="en-US" sz="1400" b="1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329131"/>
                  </a:ext>
                </a:extLst>
              </a:tr>
              <a:tr h="24009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Presentation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dirty="0">
                          <a:effectLst/>
                        </a:rPr>
                        <a:t>Event Schedule</a:t>
                      </a:r>
                      <a:endParaRPr lang="en-US" sz="900" b="1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29649997"/>
                  </a:ext>
                </a:extLst>
              </a:tr>
              <a:tr h="274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dirty="0">
                          <a:effectLst/>
                        </a:rPr>
                        <a:t>Approximate</a:t>
                      </a:r>
                      <a:endParaRPr lang="en-US" sz="1000" b="1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508644555"/>
                  </a:ext>
                </a:extLst>
              </a:tr>
              <a:tr h="371354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>Introduction (Professor Tony Stanco)</a:t>
                      </a:r>
                      <a:endParaRPr lang="en-US" sz="1000" b="1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dirty="0">
                          <a:effectLst/>
                        </a:rPr>
                        <a:t>10mins, 9:30-9:40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5336138"/>
                  </a:ext>
                </a:extLst>
              </a:tr>
              <a:tr h="291546">
                <a:tc>
                  <a:txBody>
                    <a:bodyPr/>
                    <a:lstStyle/>
                    <a:p>
                      <a:pPr fontAlgn="b"/>
                      <a:r>
                        <a:rPr lang="en-US" sz="1100" dirty="0">
                          <a:effectLst/>
                        </a:rPr>
                        <a:t>1. </a:t>
                      </a:r>
                      <a:r>
                        <a:rPr lang="en-US" sz="1100" err="1">
                          <a:effectLst/>
                        </a:rPr>
                        <a:t>MFAc</a:t>
                      </a:r>
                      <a:r>
                        <a:rPr lang="en-US" sz="1100" dirty="0">
                          <a:effectLst/>
                        </a:rPr>
                        <a:t> Office: Sabina Passarelli, Graduate Program Assistant </a:t>
                      </a:r>
                      <a:endParaRPr lang="en-US" sz="1100" b="1">
                        <a:effectLst/>
                        <a:latin typeface="Calibri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>
                          <a:effectLst/>
                        </a:rPr>
                        <a:t>15 mins, 9:40-9:55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733284533"/>
                  </a:ext>
                </a:extLst>
              </a:tr>
              <a:tr h="291546">
                <a:tc>
                  <a:txBody>
                    <a:bodyPr/>
                    <a:lstStyle/>
                    <a:p>
                      <a:pPr fontAlgn="b"/>
                      <a:r>
                        <a:rPr lang="en-US" sz="1100" dirty="0">
                          <a:effectLst/>
                        </a:rPr>
                        <a:t>2. Accessing Information (Panel)</a:t>
                      </a:r>
                      <a:endParaRPr lang="en-US" sz="1100" b="1">
                        <a:effectLst/>
                        <a:latin typeface="Calibri"/>
                      </a:endParaRPr>
                    </a:p>
                  </a:txBody>
                  <a:tcPr marL="9525" marR="9525" marT="9525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dirty="0">
                          <a:effectLst/>
                        </a:rPr>
                        <a:t>25 mins, 9:55-10:20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241630725"/>
                  </a:ext>
                </a:extLst>
              </a:tr>
              <a:tr h="541866">
                <a:tc>
                  <a:txBody>
                    <a:bodyPr/>
                    <a:lstStyle/>
                    <a:p>
                      <a:pPr fontAlgn="b"/>
                      <a:r>
                        <a:rPr lang="en-US" sz="1100" dirty="0">
                          <a:effectLst/>
                          <a:latin typeface="Rockwell"/>
                        </a:rPr>
                        <a:t>Communication Skills introduction by Jon Sufrin, Career Centre introduction by Susan Pogue, Introduced by Junhao (Howard) Deng, Communications Coordinators</a:t>
                      </a:r>
                      <a:endParaRPr lang="en-US" sz="1100" b="1">
                        <a:effectLst/>
                        <a:latin typeface="Rockwell"/>
                      </a:endParaRPr>
                    </a:p>
                  </a:txBody>
                  <a:tcPr marL="9525" marR="9525" marT="9525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933358"/>
                  </a:ext>
                </a:extLst>
              </a:tr>
              <a:tr h="497343">
                <a:tc>
                  <a:txBody>
                    <a:bodyPr/>
                    <a:lstStyle/>
                    <a:p>
                      <a:pPr fontAlgn="b"/>
                      <a:r>
                        <a:rPr lang="en-US" sz="1100" b="0" dirty="0">
                          <a:effectLst/>
                          <a:latin typeface="Rockwell"/>
                        </a:rPr>
                        <a:t>3. York Libraries: Shelly Shapero, Teaching &amp; Learning Librarian / Business Librarian, I</a:t>
                      </a: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ntroduced by Han Xu </a:t>
                      </a:r>
                      <a:endParaRPr lang="en-US" sz="1100" b="0" dirty="0">
                        <a:effectLst/>
                        <a:latin typeface="Rockwell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>
                          <a:effectLst/>
                        </a:rPr>
                        <a:t>20 mins, 10:20-10:40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816265095"/>
                  </a:ext>
                </a:extLst>
              </a:tr>
              <a:tr h="308696">
                <a:tc>
                  <a:txBody>
                    <a:bodyPr/>
                    <a:lstStyle/>
                    <a:p>
                      <a:pPr fontAlgn="b"/>
                      <a:r>
                        <a:rPr lang="en-US" sz="1200" b="0" dirty="0">
                          <a:effectLst/>
                          <a:latin typeface="Rockwell"/>
                        </a:rPr>
                        <a:t>Break  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>
                          <a:effectLst/>
                        </a:rPr>
                        <a:t>15 mins, 10:40-10:55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189393697"/>
                  </a:ext>
                </a:extLst>
              </a:tr>
              <a:tr h="308696">
                <a:tc>
                  <a:txBody>
                    <a:bodyPr/>
                    <a:lstStyle/>
                    <a:p>
                      <a:pPr fontAlgn="b"/>
                      <a:r>
                        <a:rPr lang="en-US" sz="1100" b="0" dirty="0">
                          <a:effectLst/>
                          <a:latin typeface="Rockwell"/>
                        </a:rPr>
                        <a:t>4. Internship Office: Irene Seo, Experiential Education Coordinator, I</a:t>
                      </a: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ntroduced by Lu Zhang, Internship Contact Coordinator</a:t>
                      </a:r>
                      <a:endParaRPr lang="en-US" sz="1100" b="0" dirty="0">
                        <a:effectLst/>
                        <a:latin typeface="Rockwell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>
                          <a:effectLst/>
                        </a:rPr>
                        <a:t>20 mins, 10:55-11:15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621666675"/>
                  </a:ext>
                </a:extLst>
              </a:tr>
              <a:tr h="291546">
                <a:tc>
                  <a:txBody>
                    <a:bodyPr/>
                    <a:lstStyle/>
                    <a:p>
                      <a:pPr fontAlgn="b"/>
                      <a:r>
                        <a:rPr lang="en-US" sz="1100" b="0" dirty="0">
                          <a:effectLst/>
                          <a:latin typeface="Rockwell"/>
                        </a:rPr>
                        <a:t>5. Student Society/Graduate Student Association presentation: </a:t>
                      </a:r>
                      <a:r>
                        <a:rPr lang="en-US" sz="1100" b="0" i="0" u="none" strike="noStrike" noProof="0" err="1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Feiyu</a:t>
                      </a: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 Chen, Introduced by Kellen, Communication &amp; Administration Coordinator</a:t>
                      </a:r>
                      <a:endParaRPr lang="en-US" sz="1100" b="0" dirty="0">
                        <a:effectLst/>
                        <a:latin typeface="Rockwell"/>
                      </a:endParaRPr>
                    </a:p>
                  </a:txBody>
                  <a:tcPr marL="9525" marR="9525" marT="9525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dirty="0">
                          <a:effectLst/>
                        </a:rPr>
                        <a:t>15 mins, 11:15-11:30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2870383686"/>
                  </a:ext>
                </a:extLst>
              </a:tr>
              <a:tr h="291546">
                <a:tc>
                  <a:txBody>
                    <a:bodyPr/>
                    <a:lstStyle/>
                    <a:p>
                      <a:pPr fontAlgn="b"/>
                      <a:r>
                        <a:rPr lang="en-US" sz="1100" b="0" dirty="0">
                          <a:effectLst/>
                          <a:latin typeface="Rockwell"/>
                        </a:rPr>
                        <a:t>Jiahui (Kellen) Lou MIAB Liaison on Executive</a:t>
                      </a:r>
                    </a:p>
                  </a:txBody>
                  <a:tcPr marL="9525" marR="9525" marT="9525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0432054"/>
                  </a:ext>
                </a:extLst>
              </a:tr>
              <a:tr h="514493">
                <a:tc>
                  <a:txBody>
                    <a:bodyPr/>
                    <a:lstStyle/>
                    <a:p>
                      <a:pPr fontAlgn="ctr"/>
                      <a:r>
                        <a:rPr lang="en-US" sz="1100" b="0" dirty="0">
                          <a:effectLst/>
                          <a:latin typeface="Rockwell"/>
                        </a:rPr>
                        <a:t>6. York International: Samantha Yan, International Student Advisors &amp; Immigration Specialist,</a:t>
                      </a: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Rockwell"/>
                        </a:rPr>
                        <a:t> Introduced by Lu Zhang (Internship Contact Coordinator)</a:t>
                      </a:r>
                      <a:r>
                        <a:rPr lang="en-US" sz="1100" b="0" dirty="0">
                          <a:effectLst/>
                          <a:latin typeface="Rockwell"/>
                        </a:rPr>
                        <a:t>                                                                                   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dirty="0">
                          <a:effectLst/>
                        </a:rPr>
                        <a:t>30 mins, 11:30-12:00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4130432239"/>
                  </a:ext>
                </a:extLst>
              </a:tr>
              <a:tr h="291546">
                <a:tc>
                  <a:txBody>
                    <a:bodyPr/>
                    <a:lstStyle/>
                    <a:p>
                      <a:pPr fontAlgn="b"/>
                      <a:r>
                        <a:rPr lang="en-US" sz="1100" dirty="0">
                          <a:effectLst/>
                        </a:rPr>
                        <a:t>Survey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dirty="0">
                          <a:effectLst/>
                        </a:rPr>
                        <a:t> 5mins</a:t>
                      </a:r>
                      <a:endParaRPr lang="en-US" sz="10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93158680"/>
                  </a:ext>
                </a:extLst>
              </a:tr>
              <a:tr h="1028987">
                <a:tc>
                  <a:txBody>
                    <a:bodyPr/>
                    <a:lstStyle/>
                    <a:p>
                      <a:pPr fontAlgn="ctr"/>
                      <a:r>
                        <a:rPr lang="en-US" sz="1100" dirty="0">
                          <a:effectLst/>
                        </a:rPr>
                        <a:t>survey link 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 noProof="0" dirty="0">
                          <a:effectLst/>
                        </a:rPr>
                        <a:t>https://forms.office.com/Pages/ResponsePage.aspx?id=GBNTNBFw1E-H8KQ4FsSb0OWnQez7ml9EmTMex5X_KcJUMUlJWkFQTUpMTlBKT1c0MDdVUjJDT1NGOCQlQCN0PWcu</a:t>
                      </a:r>
                      <a:endParaRPr lang="zh-CN" dirty="0"/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440034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69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5851ABB-5BCF-47A0-A7F6-1D8B1D863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2170" y="2372671"/>
            <a:ext cx="9144000" cy="195245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/>
              <a:t>Introduction</a:t>
            </a:r>
            <a:endParaRPr lang="zh-CN" altLang="en-US">
              <a:ea typeface="等线" panose="02010600030101010101" pitchFamily="2" charset="-122"/>
            </a:endParaRPr>
          </a:p>
          <a:p>
            <a:r>
              <a:rPr lang="en-US" sz="3600"/>
              <a:t>Professor Paul</a:t>
            </a:r>
            <a:endParaRPr lang="zh-CN" altLang="en-US">
              <a:ea typeface="等线"/>
              <a:cs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04A3E-736A-4D44-BA21-B70CBD27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3</a:t>
            </a:fld>
            <a:endParaRPr lang="en-US"/>
          </a:p>
        </p:txBody>
      </p:sp>
      <p:pic>
        <p:nvPicPr>
          <p:cNvPr id="1027" name="Picture 3" descr="Text&#10;&#10;Description automatically generated">
            <a:extLst>
              <a:ext uri="{FF2B5EF4-FFF2-40B4-BE49-F238E27FC236}">
                <a16:creationId xmlns:a16="http://schemas.microsoft.com/office/drawing/2014/main" id="{CBD25BB2-5EA4-48D5-B7D9-43418F59D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495" y="267410"/>
            <a:ext cx="2562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07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5851ABB-5BCF-47A0-A7F6-1D8B1D863A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2170" y="2372671"/>
            <a:ext cx="9144000" cy="195245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 err="1"/>
              <a:t>MFAc</a:t>
            </a:r>
            <a:r>
              <a:rPr lang="en-US" altLang="zh-CN" sz="3600">
                <a:ea typeface="等线"/>
              </a:rPr>
              <a:t> Office</a:t>
            </a:r>
            <a:endParaRPr lang="zh-CN" altLang="en-US">
              <a:ea typeface="等线" panose="02010600030101010101" pitchFamily="2" charset="-122"/>
            </a:endParaRPr>
          </a:p>
          <a:p>
            <a:r>
              <a:rPr lang="en-US" altLang="zh-CN" sz="3600">
                <a:ea typeface="等线"/>
                <a:cs typeface="Calibri"/>
              </a:rPr>
              <a:t>Sabina Passarelli</a:t>
            </a:r>
          </a:p>
          <a:p>
            <a:r>
              <a:rPr lang="en-US" altLang="zh-CN" sz="3600">
                <a:ea typeface="等线"/>
                <a:cs typeface="Calibri"/>
              </a:rPr>
              <a:t>Graduate Program Assistant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04A3E-736A-4D44-BA21-B70CBD27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4</a:t>
            </a:fld>
            <a:endParaRPr lang="en-US"/>
          </a:p>
        </p:txBody>
      </p:sp>
      <p:pic>
        <p:nvPicPr>
          <p:cNvPr id="1027" name="Picture 3" descr="Text&#10;&#10;Description automatically generated">
            <a:extLst>
              <a:ext uri="{FF2B5EF4-FFF2-40B4-BE49-F238E27FC236}">
                <a16:creationId xmlns:a16="http://schemas.microsoft.com/office/drawing/2014/main" id="{CBD25BB2-5EA4-48D5-B7D9-43418F59D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495" y="267410"/>
            <a:ext cx="2562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11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5F8BE-8129-0734-55AD-5CCE7398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9BC73C39-1B74-B3C6-F6FC-C3ADB738B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74" y="355775"/>
            <a:ext cx="2562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0A2F8BCB-651E-EBBE-FFA0-95186F702C54}"/>
              </a:ext>
            </a:extLst>
          </p:cNvPr>
          <p:cNvSpPr txBox="1">
            <a:spLocks/>
          </p:cNvSpPr>
          <p:nvPr/>
        </p:nvSpPr>
        <p:spPr>
          <a:xfrm>
            <a:off x="1333023" y="2776083"/>
            <a:ext cx="9359515" cy="195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>
                <a:ea typeface="+mn-lt"/>
                <a:cs typeface="+mn-lt"/>
              </a:rPr>
              <a:t>Communication Skills introduction </a:t>
            </a:r>
            <a:endParaRPr lang="en-US" altLang="zh-CN" sz="3600" b="1">
              <a:ea typeface="等线" panose="02010600030101010101" pitchFamily="2" charset="-122"/>
              <a:cs typeface="+mn-lt"/>
            </a:endParaRPr>
          </a:p>
          <a:p>
            <a:pPr marL="0" indent="0" algn="ctr">
              <a:buNone/>
            </a:pPr>
            <a:r>
              <a:rPr lang="en-US" sz="3600" b="1">
                <a:ea typeface="+mn-lt"/>
                <a:cs typeface="+mn-lt"/>
              </a:rPr>
              <a:t> Jon Sufrin</a:t>
            </a:r>
            <a:endParaRPr lang="en-US" altLang="zh-CN" sz="3600" b="1">
              <a:ea typeface="等线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7841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5F8BE-8129-0734-55AD-5CCE7398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9BC73C39-1B74-B3C6-F6FC-C3ADB738B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74" y="355775"/>
            <a:ext cx="2562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0A2F8BCB-651E-EBBE-FFA0-95186F702C54}"/>
              </a:ext>
            </a:extLst>
          </p:cNvPr>
          <p:cNvSpPr txBox="1">
            <a:spLocks/>
          </p:cNvSpPr>
          <p:nvPr/>
        </p:nvSpPr>
        <p:spPr>
          <a:xfrm>
            <a:off x="1333023" y="2776083"/>
            <a:ext cx="9867514" cy="195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3600" b="1">
              <a:ea typeface="等线" panose="02010600030101010101" pitchFamily="2" charset="-122"/>
              <a:cs typeface="+mn-lt"/>
            </a:endParaRPr>
          </a:p>
          <a:p>
            <a:pPr marL="0" indent="0" algn="ctr">
              <a:buNone/>
            </a:pPr>
            <a:r>
              <a:rPr lang="en-US" sz="3600" b="1">
                <a:ea typeface="+mn-lt"/>
                <a:cs typeface="+mn-lt"/>
              </a:rPr>
              <a:t>Career Center introduction </a:t>
            </a:r>
            <a:endParaRPr lang="en-US" altLang="zh-CN" sz="3600" b="1">
              <a:ea typeface="等线"/>
              <a:cs typeface="+mn-lt"/>
            </a:endParaRPr>
          </a:p>
          <a:p>
            <a:pPr marL="0" indent="0" algn="ctr">
              <a:buNone/>
            </a:pPr>
            <a:r>
              <a:rPr lang="en-US" sz="3600" b="1">
                <a:ea typeface="+mn-lt"/>
                <a:cs typeface="+mn-lt"/>
              </a:rPr>
              <a:t> Susan Pogue </a:t>
            </a:r>
            <a:endParaRPr lang="en-US" altLang="zh-CN" sz="3600" b="1">
              <a:ea typeface="等线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028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5F8BE-8129-0734-55AD-5CCE7398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9BC73C39-1B74-B3C6-F6FC-C3ADB738B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74" y="355775"/>
            <a:ext cx="2562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0A2F8BCB-651E-EBBE-FFA0-95186F702C54}"/>
              </a:ext>
            </a:extLst>
          </p:cNvPr>
          <p:cNvSpPr txBox="1">
            <a:spLocks/>
          </p:cNvSpPr>
          <p:nvPr/>
        </p:nvSpPr>
        <p:spPr>
          <a:xfrm>
            <a:off x="1333023" y="2776083"/>
            <a:ext cx="9867514" cy="195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>
                <a:ea typeface="等线"/>
                <a:cs typeface="+mn-lt"/>
              </a:rPr>
              <a:t>York Libraries</a:t>
            </a:r>
            <a:endParaRPr lang="zh-CN" altLang="en-US">
              <a:ea typeface="等线" panose="02010600030101010101" pitchFamily="2" charset="-122"/>
              <a:cs typeface="+mn-lt"/>
            </a:endParaRPr>
          </a:p>
          <a:p>
            <a:pPr marL="0" indent="0" algn="ctr">
              <a:buNone/>
            </a:pPr>
            <a:r>
              <a:rPr lang="en-US" sz="3600" b="1">
                <a:ea typeface="+mn-lt"/>
                <a:cs typeface="+mn-lt"/>
              </a:rPr>
              <a:t>Shelly Shapero</a:t>
            </a:r>
            <a:endParaRPr lang="en-US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3600" b="1">
                <a:ea typeface="+mn-lt"/>
                <a:cs typeface="+mn-lt"/>
              </a:rPr>
              <a:t>Teaching &amp; Learning Librarian / Business Librarian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106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5F8BE-8129-0734-55AD-5CCE7398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9BC73C39-1B74-B3C6-F6FC-C3ADB738B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74" y="355775"/>
            <a:ext cx="2562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0A2F8BCB-651E-EBBE-FFA0-95186F702C54}"/>
              </a:ext>
            </a:extLst>
          </p:cNvPr>
          <p:cNvSpPr txBox="1">
            <a:spLocks/>
          </p:cNvSpPr>
          <p:nvPr/>
        </p:nvSpPr>
        <p:spPr>
          <a:xfrm>
            <a:off x="1333023" y="2776083"/>
            <a:ext cx="9867514" cy="195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>
                <a:ea typeface="等线"/>
                <a:cs typeface="+mn-lt"/>
              </a:rPr>
              <a:t>Break</a:t>
            </a:r>
            <a:endParaRPr lang="zh-CN" altLang="en-US" sz="6000">
              <a:ea typeface="等线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1552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5F8BE-8129-0734-55AD-5CCE7398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E5FD-A7FA-4D89-8831-BC73CA3BBC8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9BC73C39-1B74-B3C6-F6FC-C3ADB738B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574" y="355775"/>
            <a:ext cx="256222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0A2F8BCB-651E-EBBE-FFA0-95186F702C54}"/>
              </a:ext>
            </a:extLst>
          </p:cNvPr>
          <p:cNvSpPr txBox="1">
            <a:spLocks/>
          </p:cNvSpPr>
          <p:nvPr/>
        </p:nvSpPr>
        <p:spPr>
          <a:xfrm>
            <a:off x="1333023" y="2776083"/>
            <a:ext cx="9867514" cy="19524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3600" b="1">
                <a:ea typeface="等线"/>
                <a:cs typeface="Calibri"/>
              </a:rPr>
              <a:t>Internship Office</a:t>
            </a:r>
          </a:p>
          <a:p>
            <a:pPr marL="0" indent="0" algn="ctr">
              <a:buNone/>
            </a:pPr>
            <a:r>
              <a:rPr lang="en-US" altLang="zh-CN" sz="3600" b="1">
                <a:ea typeface="等线"/>
                <a:cs typeface="Calibri"/>
              </a:rPr>
              <a:t>Irene Seo</a:t>
            </a:r>
          </a:p>
        </p:txBody>
      </p:sp>
    </p:spTree>
    <p:extLst>
      <p:ext uri="{BB962C8B-B14F-4D97-AF65-F5344CB8AC3E}">
        <p14:creationId xmlns:p14="http://schemas.microsoft.com/office/powerpoint/2010/main" val="375622508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0DC7A757E3C48ABFBFC491EE9FCC0" ma:contentTypeVersion="18" ma:contentTypeDescription="Create a new document." ma:contentTypeScope="" ma:versionID="ca700835576b584978e50847f9281339">
  <xsd:schema xmlns:xsd="http://www.w3.org/2001/XMLSchema" xmlns:xs="http://www.w3.org/2001/XMLSchema" xmlns:p="http://schemas.microsoft.com/office/2006/metadata/properties" xmlns:ns2="2264a840-cb60-48fd-8d4e-93585c942531" xmlns:ns3="1d185ff5-1c4c-4b07-ac07-2ee16f58ca08" targetNamespace="http://schemas.microsoft.com/office/2006/metadata/properties" ma:root="true" ma:fieldsID="48d7d2513263abc508dca41a57eb7ae7" ns2:_="" ns3:_="">
    <xsd:import namespace="2264a840-cb60-48fd-8d4e-93585c942531"/>
    <xsd:import namespace="1d185ff5-1c4c-4b07-ac07-2ee16f58ca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prepared_x0020_by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64a840-cb60-48fd-8d4e-93585c9425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prepared_x0020_by" ma:index="20" nillable="true" ma:displayName="Prepared by" ma:description="Feiye Chen" ma:format="Dropdown" ma:internalName="prepared_x0020_by">
      <xsd:simpleType>
        <xsd:restriction base="dms:Text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71e4e8f-6a1f-4875-a71b-ff038a1f7e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85ff5-1c4c-4b07-ac07-2ee16f58ca0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611be58-b123-462e-a8fa-4722a2fed91f}" ma:internalName="TaxCatchAll" ma:showField="CatchAllData" ma:web="1d185ff5-1c4c-4b07-ac07-2ee16f58ca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d185ff5-1c4c-4b07-ac07-2ee16f58ca08">
      <UserInfo>
        <DisplayName/>
        <AccountId xsi:nil="true"/>
        <AccountType/>
      </UserInfo>
    </SharedWithUsers>
    <prepared_x0020_by xmlns="2264a840-cb60-48fd-8d4e-93585c942531" xsi:nil="true"/>
    <TaxCatchAll xmlns="1d185ff5-1c4c-4b07-ac07-2ee16f58ca08" xsi:nil="true"/>
    <lcf76f155ced4ddcb4097134ff3c332f xmlns="2264a840-cb60-48fd-8d4e-93585c94253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B7CC7DE-540A-4368-824E-9A2B0F48CF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CEBD1B-2539-4340-B47A-CF0D3D0F4287}">
  <ds:schemaRefs>
    <ds:schemaRef ds:uri="1d185ff5-1c4c-4b07-ac07-2ee16f58ca08"/>
    <ds:schemaRef ds:uri="2264a840-cb60-48fd-8d4e-93585c9425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6CBE0F2-A5FC-4BF7-ACFA-86B64B9DED32}">
  <ds:schemaRefs>
    <ds:schemaRef ds:uri="1d185ff5-1c4c-4b07-ac07-2ee16f58ca08"/>
    <ds:schemaRef ds:uri="2264a840-cb60-48fd-8d4e-93585c942531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Application>Microsoft Office PowerPoint</Application>
  <PresentationFormat>宽屏</PresentationFormat>
  <Slides>17</Slides>
  <Notes>0</Notes>
  <HiddenSlides>0</HiddenSlide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Atlas</vt:lpstr>
      <vt:lpstr>Office Theme</vt:lpstr>
      <vt:lpstr>MIAB Orientation Networking Event - MO16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MFAc Student Society</vt:lpstr>
      <vt:lpstr>Elections</vt:lpstr>
      <vt:lpstr>Elections Requirement</vt:lpstr>
      <vt:lpstr>Connect 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MIAB MFAc Orientation Networking Event - MO9</dc:title>
  <dc:creator>Jiaqi Niu</dc:creator>
  <cp:revision>19</cp:revision>
  <dcterms:created xsi:type="dcterms:W3CDTF">2021-11-21T17:15:16Z</dcterms:created>
  <dcterms:modified xsi:type="dcterms:W3CDTF">2023-05-11T20:19:33Z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0x01010047D0DC7A757E3C48ABFBFC491EE9FCC0</vt:lpwstr>
  </property>
  <property fmtid="{D5CDD505-2E9C-101B-9397-08002B2CF9AE}" pid="3" name="Order">
    <vt:r8>25200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MediaServiceImageTags">
    <vt:lpwstr/>
  </property>
</Properties>
</file>