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B4488-2B0E-805A-7B0D-3BD94433E430}" v="200" dt="2022-08-29T21:22:02.040"/>
    <p1510:client id="{37AA83C3-B6E3-C1AC-DD50-D74206552332}" v="28" dt="2021-08-31T12:01:42.986"/>
    <p1510:client id="{7607BF76-440D-C5E1-3B95-CACF907C1655}" v="8" dt="2022-05-12T11:16:02.494"/>
    <p1510:client id="{8F59C661-6180-8AF6-EE3E-26CCB98CF4D5}" v="501" dt="2022-05-12T11:50:03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ED517-0E25-664D-B3AB-8294121F41D0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00B5-34A9-C046-9404-B821008D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800B5-34A9-C046-9404-B821008DB1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0F9EF-F3C7-B54E-AEB9-68EA2DBF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3AC01-EC2B-664D-B16F-51BB2F494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57F04-11D8-3F46-A686-DF2C4A37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2582-FC59-B744-9798-C5129144680A}" type="datetime1">
              <a:rPr lang="en-HK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A2B5B-3E9C-1049-873B-4F8D2947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81343-08C1-0D42-9E76-5D561A7D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96844-5A69-6A45-821E-FAB6A0997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040" y="181168"/>
            <a:ext cx="1521887" cy="13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0B54-A7B0-B144-BE9B-3B0BC663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43A28-78D3-094D-B580-46AFE5B6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3C8FB-B3D2-224D-A77F-A43D26DD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3C24-8882-2248-A596-A9882C836F2C}" type="datetime1">
              <a:rPr lang="en-HK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EA65D-BD45-8B42-9BC8-726CCD5D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C8CC-005B-A249-BFF2-DFF6BD70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E4848-3295-EE4A-92F7-1E7ECC4B2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A2284-B9C8-D74F-B3ED-413864957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95D88-2487-2748-8C46-AB05593F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37D5-4663-0E4C-BFE0-C9D6EA280722}" type="datetime1">
              <a:rPr lang="en-HK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1A13-1825-E64F-B3FF-0F8E28EF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A391-C850-AA47-BEF9-A5C62D23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4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90F4-146D-8F45-A8A8-7845657E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E532D-0E65-4648-A623-724745F7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1C42E-D834-5045-8AC8-BE726E19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E011-89E7-6848-954D-80C876B64382}" type="datetime1">
              <a:rPr lang="en-HK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C0F4B-CA99-604D-B325-8CFC59BC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BF2F3-CD4E-3444-B1E5-E4CF2382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AE22-98FD-CC42-A001-0FDC197F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EABBB-AD52-E343-8124-75CDD6283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1322-B192-0640-86C6-2DF963E3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D6C9-9E49-9841-AA61-4AC4F25EABFA}" type="datetime1">
              <a:rPr lang="en-HK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2B58-3BCC-2549-8FA9-1F54D22C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38DDC-C1F2-0E44-AFA3-359E7790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3CFA-4BB4-D843-9CEF-E6DA773F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D29B-FA9E-3042-A308-76A4E25A0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5936A-32D3-F743-B5EE-C832013B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447D4-BB17-DF4F-BEB2-8B8C9282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EA4A-69AB-0D41-9EFD-68C0D20CA915}" type="datetime1">
              <a:rPr lang="en-HK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850C7-DC97-EF48-99EF-61AE85A1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62C5B-E7A5-2E40-AC9D-C8E208B1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21DE-77B1-B049-9B06-CE85FEDA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0DC05-D895-9E47-90BC-E0CB657D6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1AC0B-42C9-DD49-80DA-BFAC35086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4F60B-8A7B-A540-B1BA-2E09B729A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DD2A7-0FCB-8E4B-B148-9CF698DF4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DE352-4BE9-C84F-8623-22DB8A33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AF35-6C40-0C4A-AFA8-1E07BB0845AD}" type="datetime1">
              <a:rPr lang="en-HK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68778-7D23-A242-B635-594D8B79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EED63-3158-6B48-A4D1-BE80E854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EDFC-AB89-B547-BB30-3005E8C0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154F1-D7B3-0C40-BBC2-DE2F98E6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ED77-C579-DD4B-8B5F-E685CA316683}" type="datetime1">
              <a:rPr lang="en-HK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4D1B5-3F37-8047-B7E3-D3232659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424DF-C19D-E343-BFF0-C0BBCD83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060FF-45EE-6248-9625-44C623E0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C768-1BF1-B04B-BDCA-B2E1B8D0FE9D}" type="datetime1">
              <a:rPr lang="en-HK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A1D14-54FF-8A4B-8E50-787A6C73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8FBAD-DB00-2744-9E7D-0A33AC3F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87A4-25FB-AB40-B917-1BCC99BF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32BD8-A1B3-8C43-B2C5-6EE58A34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239F4-D5D1-CF40-9469-5A148EF1C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B1D72-E7D8-B943-8533-A47A4C2B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7575-1D77-9749-AA05-7C0003D69BDF}" type="datetime1">
              <a:rPr lang="en-HK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A4E31-9908-1649-B9C6-427FC80D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C3785-4ED4-0647-AE57-79795C26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98E9-17FD-504B-85D0-1CA5561D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8895E-9407-6A41-B964-3D65B3795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91518-4235-2844-B98E-D8BBC1CED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EB86A-18E8-054F-A35B-BA45756C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1EB3-997C-1942-B962-E23671306612}" type="datetime1">
              <a:rPr lang="en-HK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813E-4595-D442-8854-FA188B03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847BF-FC7C-1341-A8F5-366EF0E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3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46867-841B-1145-8F14-3C53B6EA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252" y="365126"/>
            <a:ext cx="9435548" cy="111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3D79B-1285-5540-8A24-1DEA685D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104F3-53B7-2940-83E0-85DFF5FEC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0318-6454-D447-AFA0-954B98171D42}" type="datetime1">
              <a:rPr lang="en-HK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9913A-794F-1E42-80B9-60DD673C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F9557-184B-3846-9964-E0432DA4B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</a:defRPr>
            </a:lvl1pPr>
          </a:lstStyle>
          <a:p>
            <a:fld id="{90E7C0A8-70EC-F74F-BAEC-972C40A1CE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03648-747A-5247-BF23-B4ABDE129A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6040" y="181168"/>
            <a:ext cx="1521887" cy="13013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F3B21F-151F-3B4C-9EAA-C6B2860E0B00}"/>
              </a:ext>
            </a:extLst>
          </p:cNvPr>
          <p:cNvCxnSpPr>
            <a:cxnSpLocks/>
          </p:cNvCxnSpPr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ab.info.yorku.ca/mfac-student-society-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iabss@yorku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A340-564A-BF48-BCBC-B35A33817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64" y="2547807"/>
            <a:ext cx="9144000" cy="3710808"/>
          </a:xfrm>
        </p:spPr>
        <p:txBody>
          <a:bodyPr>
            <a:normAutofit/>
          </a:bodyPr>
          <a:lstStyle/>
          <a:p>
            <a:r>
              <a:rPr lang="en-US" dirty="0" err="1"/>
              <a:t>MFAc</a:t>
            </a:r>
            <a:r>
              <a:rPr lang="en-US" dirty="0"/>
              <a:t> Student Society</a:t>
            </a:r>
            <a:br>
              <a:rPr lang="en-US" dirty="0"/>
            </a:br>
            <a:br>
              <a:rPr lang="en-US" dirty="0"/>
            </a:br>
            <a:br>
              <a:rPr lang="en-US" sz="2200" dirty="0"/>
            </a:br>
            <a:r>
              <a:rPr lang="en-US" sz="2200" dirty="0">
                <a:solidFill>
                  <a:schemeClr val="tx1"/>
                </a:solidFill>
              </a:rPr>
              <a:t>Sep 1, 2022</a:t>
            </a:r>
            <a:br>
              <a:rPr lang="en-HK" sz="2200" dirty="0">
                <a:solidFill>
                  <a:schemeClr val="tx1"/>
                </a:solidFill>
              </a:rPr>
            </a:br>
            <a:endParaRPr lang="en-HK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C272B-AA9B-624C-894A-77B98E2A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57" y="828987"/>
            <a:ext cx="2763669" cy="23632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A9633-9870-5049-8EC1-8367868A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5F7A-ABD8-3A41-972E-FCDD6081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B40BD-3275-2C4A-8210-B9DA2A40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05" y="1482538"/>
            <a:ext cx="10515600" cy="2161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2120" indent="-452120" fontAlgn="base"/>
            <a:r>
              <a:rPr lang="en-US" dirty="0"/>
              <a:t>A platform for </a:t>
            </a:r>
            <a:r>
              <a:rPr lang="en-US" dirty="0" err="1"/>
              <a:t>MFAc</a:t>
            </a:r>
            <a:r>
              <a:rPr lang="en-US" dirty="0"/>
              <a:t> students where they can interact and share their experience, skills, and knowledge. </a:t>
            </a:r>
          </a:p>
          <a:p>
            <a:pPr marL="452120" indent="-452120" fontAlgn="base"/>
            <a:r>
              <a:rPr lang="en-US" dirty="0" err="1"/>
              <a:t>MFAc</a:t>
            </a:r>
            <a:r>
              <a:rPr lang="en-US" dirty="0"/>
              <a:t> internship Advisory Board (MIAB) helps</a:t>
            </a:r>
            <a:r>
              <a:rPr lang="zh-CN" altLang="en-US" dirty="0"/>
              <a:t> </a:t>
            </a:r>
            <a:r>
              <a:rPr lang="en-US" dirty="0"/>
              <a:t>the Student Society  by providing access to their administrative infrastructure and collaborates closely with</a:t>
            </a:r>
            <a:r>
              <a:rPr lang="zh-CN" altLang="en-US" dirty="0"/>
              <a:t> </a:t>
            </a:r>
            <a:r>
              <a:rPr lang="en-US" dirty="0"/>
              <a:t>us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45734-D2AA-304D-B22C-52E0B9FF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1EEB6-C931-4F4E-8D8D-45AE2547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734" y="3680611"/>
            <a:ext cx="4760269" cy="21613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21A307-FD16-2F4C-B164-6D16FF0DE2DF}"/>
              </a:ext>
            </a:extLst>
          </p:cNvPr>
          <p:cNvSpPr/>
          <p:nvPr/>
        </p:nvSpPr>
        <p:spPr>
          <a:xfrm>
            <a:off x="795705" y="3680611"/>
            <a:ext cx="577809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 fontAlgn="base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/>
              <a:t>More information can be found on our website: </a:t>
            </a:r>
            <a:r>
              <a:rPr lang="en-US" sz="2800" dirty="0">
                <a:hlinkClick r:id="rId3"/>
              </a:rPr>
              <a:t>https://miab.info.yorku.ca/mfac-student-society-2/</a:t>
            </a:r>
            <a:endParaRPr lang="en-US" sz="2800" dirty="0"/>
          </a:p>
          <a:p>
            <a:pPr marL="452438" indent="-452438" fontAlgn="base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671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7C31-1AAA-4249-9C2C-79E15C7F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do? 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9A71-17A8-BE40-BA5D-84989BE9D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fontAlgn="base"/>
            <a:r>
              <a:rPr lang="en-US" dirty="0"/>
              <a:t>Advise newcomers or current students regarding modules queries   </a:t>
            </a:r>
          </a:p>
          <a:p>
            <a:pPr marL="361950" indent="-361950" fontAlgn="base"/>
            <a:r>
              <a:rPr lang="en-US" dirty="0"/>
              <a:t>Provide networking opportunities to students (new and existing) and alumni through workshops, events and panel discussions. </a:t>
            </a:r>
          </a:p>
          <a:p>
            <a:pPr marL="819150" lvl="1" indent="-361950" fontAlgn="base"/>
            <a:r>
              <a:rPr lang="en-US" dirty="0"/>
              <a:t>This will allow them to consider different potential career paths. </a:t>
            </a:r>
          </a:p>
          <a:p>
            <a:pPr marL="819150" lvl="1" indent="-361950" fontAlgn="base"/>
            <a:r>
              <a:rPr lang="en-US" dirty="0"/>
              <a:t>Students will also be able to improve and enhance their personal and interpersonal skills</a:t>
            </a:r>
          </a:p>
          <a:p>
            <a:pPr marL="361950" indent="-361950" fontAlgn="base"/>
            <a:r>
              <a:rPr lang="en-US" dirty="0"/>
              <a:t>Form partnerships with employers to help students and alumni in the job search prospect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19628-CF94-C442-AE1C-8006DF32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4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8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A72A39B-DBAD-B52D-73D9-69CC1D8F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1588"/>
            <a:ext cx="2568575" cy="1441450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A21F979B-5FB9-07EC-34A2-A026EDB4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13" y="2541588"/>
            <a:ext cx="2528888" cy="1441450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995BA073-4786-AD55-BC19-2378F97D2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538" y="2541588"/>
            <a:ext cx="2555875" cy="144145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1C3A3F36-B77A-811E-F8CB-453511E59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850" y="2541588"/>
            <a:ext cx="2646363" cy="1441450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145CE801-BA71-22E1-05E8-BE561F75D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056063"/>
            <a:ext cx="3213100" cy="207803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E96FEB94-5EB9-D722-3EAF-8F9036422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738" y="4056063"/>
            <a:ext cx="3565525" cy="2078038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8E301F5F-FC62-98D0-8098-0C2351F79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288" y="4056063"/>
            <a:ext cx="3592513" cy="2078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5D041-2111-C741-B100-4F62AF98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73" y="2623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Executive Committee – Summer 2022 </a:t>
            </a:r>
            <a:endParaRPr lang="en-US" dirty="0">
              <a:cs typeface="Calibri Ligh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18BBA6-EC00-4D42-B933-DDE37728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0E7C0A8-70EC-F74F-BAEC-972C40A1CEB1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B5A472-4528-1E22-78B4-654EA3E0BD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311" y="263908"/>
            <a:ext cx="1796186" cy="15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27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9BB-B374-E749-9750-13ADFA32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AD34-A236-6C42-BDC9-9CC157E73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2833"/>
            <a:ext cx="5203935" cy="437104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61950" indent="-361950">
              <a:lnSpc>
                <a:spcPct val="200000"/>
              </a:lnSpc>
            </a:pPr>
            <a:r>
              <a:rPr lang="en-US" dirty="0"/>
              <a:t>May 15th in-person meet-up</a:t>
            </a:r>
          </a:p>
          <a:p>
            <a:pPr marL="361950" indent="-361950">
              <a:lnSpc>
                <a:spcPct val="200000"/>
              </a:lnSpc>
            </a:pPr>
            <a:r>
              <a:rPr lang="en-US" dirty="0">
                <a:cs typeface="Calibri"/>
              </a:rPr>
              <a:t>August 30th in-person meet-up</a:t>
            </a:r>
            <a:endParaRPr lang="en-US" dirty="0"/>
          </a:p>
          <a:p>
            <a:pPr marL="361950" indent="-361950">
              <a:lnSpc>
                <a:spcPct val="200000"/>
              </a:lnSpc>
            </a:pPr>
            <a:r>
              <a:rPr lang="en-US" dirty="0"/>
              <a:t>Webpage update</a:t>
            </a:r>
            <a:endParaRPr lang="en-US" dirty="0">
              <a:cs typeface="Calibri" panose="020F0502020204030204"/>
            </a:endParaRPr>
          </a:p>
          <a:p>
            <a:pPr marL="361950" indent="-361950">
              <a:lnSpc>
                <a:spcPct val="200000"/>
              </a:lnSpc>
            </a:pPr>
            <a:r>
              <a:rPr lang="en-US" dirty="0"/>
              <a:t>WeChat and WhatsApp communication channels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6B0D-373A-2743-8B71-1C83897D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E5038-34A4-B946-AC48-9CF9E8148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" t="23768" r="3581" b="21618"/>
          <a:stretch/>
        </p:blipFill>
        <p:spPr>
          <a:xfrm>
            <a:off x="10148168" y="367501"/>
            <a:ext cx="1709076" cy="2175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AAAD4A-D872-8746-8BF4-A698AA3ECF2D}"/>
              </a:ext>
            </a:extLst>
          </p:cNvPr>
          <p:cNvSpPr txBox="1"/>
          <p:nvPr/>
        </p:nvSpPr>
        <p:spPr>
          <a:xfrm>
            <a:off x="4137362" y="5980614"/>
            <a:ext cx="143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Wechat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F1BAF-E72F-6840-82DD-FAF2F2466E47}"/>
              </a:ext>
            </a:extLst>
          </p:cNvPr>
          <p:cNvSpPr txBox="1"/>
          <p:nvPr/>
        </p:nvSpPr>
        <p:spPr>
          <a:xfrm>
            <a:off x="6164616" y="5982958"/>
            <a:ext cx="143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Whatsapp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F48AA-3487-0F46-843C-03561CFB0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672" y="2885452"/>
            <a:ext cx="3644649" cy="3470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65E24EF-F904-06FC-463E-A8B8A9AD1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519" y="295051"/>
            <a:ext cx="1784132" cy="23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E63E-32F6-9641-ACB7-B516A767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15th in-person meet-up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8B4E2-D081-B84F-AFDC-3D3BC6E786E7}"/>
              </a:ext>
            </a:extLst>
          </p:cNvPr>
          <p:cNvSpPr/>
          <p:nvPr/>
        </p:nvSpPr>
        <p:spPr>
          <a:xfrm>
            <a:off x="540026" y="1686855"/>
            <a:ext cx="6096000" cy="92333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dirty="0">
                <a:latin typeface="Calibri"/>
                <a:ea typeface="PMingLiU"/>
                <a:cs typeface="Times New Roman"/>
              </a:rPr>
              <a:t>Event date: May 15th, 2022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/>
                <a:ea typeface="PMingLiU"/>
                <a:cs typeface="Times New Roman"/>
              </a:rPr>
              <a:t>Event time: 14:30 – 16:00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/>
                <a:ea typeface="PMingLiU"/>
                <a:cs typeface="Times New Roman"/>
              </a:rPr>
              <a:t>Location: </a:t>
            </a:r>
            <a:r>
              <a:rPr lang="en-US" dirty="0">
                <a:ea typeface="+mn-lt"/>
                <a:cs typeface="+mn-lt"/>
              </a:rPr>
              <a:t>Room 026 at Atkinson Building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AD9477-3625-0044-8CF5-D65BFC5B85C8}"/>
              </a:ext>
            </a:extLst>
          </p:cNvPr>
          <p:cNvSpPr/>
          <p:nvPr/>
        </p:nvSpPr>
        <p:spPr>
          <a:xfrm>
            <a:off x="540026" y="2895144"/>
            <a:ext cx="5446553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latin typeface="Calibri"/>
                <a:ea typeface="PMingLiU"/>
                <a:cs typeface="Times New Roman"/>
              </a:rPr>
              <a:t>Our aims of this event are: 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PMingLiU"/>
                <a:cs typeface="Times New Roman"/>
              </a:rPr>
              <a:t>To provide an occasion for </a:t>
            </a:r>
            <a:r>
              <a:rPr lang="en-US" dirty="0" err="1">
                <a:latin typeface="Calibri"/>
                <a:ea typeface="PMingLiU"/>
                <a:cs typeface="Times New Roman"/>
              </a:rPr>
              <a:t>MFAc</a:t>
            </a:r>
            <a:r>
              <a:rPr lang="en-US" dirty="0">
                <a:latin typeface="Calibri"/>
                <a:ea typeface="PMingLiU"/>
                <a:cs typeface="Times New Roman"/>
              </a:rPr>
              <a:t> students to connect with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PMingLiU"/>
                <a:cs typeface="Times New Roman"/>
              </a:rPr>
              <a:t>To help the students getting more familiar with the program;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PMingLiU"/>
                <a:cs typeface="Times New Roman"/>
              </a:rPr>
              <a:t>To give practical tips from our alumni and students on job hunting, interview skills; 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A2612F8-55C4-E445-B1AF-07181EF9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0E7C0A8-70EC-F74F-BAEC-972C40A1CEB1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791C9-5C1D-584F-988F-D56C0545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238" y="3341025"/>
            <a:ext cx="4500393" cy="3170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1C27654-B6A4-45A2-D697-83479D626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78" y="200846"/>
            <a:ext cx="4466240" cy="2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E63E-32F6-9641-ACB7-B516A767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Aug 30th in-person</a:t>
            </a:r>
            <a:r>
              <a:rPr lang="zh-CN" altLang="en-US" sz="2800" dirty="0"/>
              <a:t> </a:t>
            </a:r>
            <a:r>
              <a:rPr lang="en-US" altLang="zh-CN" sz="2800" dirty="0"/>
              <a:t>frisbee</a:t>
            </a:r>
            <a:r>
              <a:rPr lang="en-US" sz="2800" dirty="0"/>
              <a:t> meet-up</a:t>
            </a:r>
            <a:br>
              <a:rPr lang="en-US" dirty="0"/>
            </a:br>
            <a:r>
              <a:rPr lang="zh-CN" altLang="en-US" sz="2400" dirty="0"/>
              <a:t>（</a:t>
            </a:r>
            <a:r>
              <a:rPr lang="en-US" altLang="zh-CN" sz="2400" dirty="0"/>
              <a:t>Unfortunately cancelled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8B4E2-D081-B84F-AFDC-3D3BC6E786E7}"/>
              </a:ext>
            </a:extLst>
          </p:cNvPr>
          <p:cNvSpPr/>
          <p:nvPr/>
        </p:nvSpPr>
        <p:spPr>
          <a:xfrm>
            <a:off x="540026" y="1686855"/>
            <a:ext cx="6096000" cy="92333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dirty="0">
                <a:latin typeface="Calibri"/>
                <a:ea typeface="PMingLiU"/>
                <a:cs typeface="Times New Roman"/>
              </a:rPr>
              <a:t>Event date: Aug 30th, 2022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/>
                <a:ea typeface="PMingLiU"/>
                <a:cs typeface="Times New Roman"/>
              </a:rPr>
              <a:t>Event time: </a:t>
            </a:r>
            <a:r>
              <a:rPr lang="en-US" altLang="zh-CN" dirty="0">
                <a:latin typeface="Calibri"/>
                <a:ea typeface="PMingLiU"/>
                <a:cs typeface="Times New Roman"/>
              </a:rPr>
              <a:t>N/A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/>
                <a:ea typeface="PMingLiU"/>
                <a:cs typeface="Times New Roman"/>
              </a:rPr>
              <a:t>Location: </a:t>
            </a:r>
            <a:r>
              <a:rPr lang="en-US" altLang="zh-CN" dirty="0">
                <a:latin typeface="Calibri"/>
                <a:ea typeface="+mn-lt"/>
                <a:cs typeface="+mn-lt"/>
              </a:rPr>
              <a:t>N/A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AD9477-3625-0044-8CF5-D65BFC5B85C8}"/>
              </a:ext>
            </a:extLst>
          </p:cNvPr>
          <p:cNvSpPr/>
          <p:nvPr/>
        </p:nvSpPr>
        <p:spPr>
          <a:xfrm>
            <a:off x="540026" y="2895144"/>
            <a:ext cx="5446553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latin typeface="Calibri"/>
                <a:ea typeface="PMingLiU"/>
                <a:cs typeface="Times New Roman"/>
              </a:rPr>
              <a:t>Our aims of this event are: </a:t>
            </a:r>
            <a:endParaRPr lang="en-HK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PMingLiU"/>
                <a:cs typeface="Times New Roman"/>
              </a:rPr>
              <a:t>To provide an occasion for </a:t>
            </a:r>
            <a:r>
              <a:rPr lang="en-US" dirty="0" err="1">
                <a:latin typeface="Calibri"/>
                <a:ea typeface="PMingLiU"/>
                <a:cs typeface="Times New Roman"/>
              </a:rPr>
              <a:t>MFAc</a:t>
            </a:r>
            <a:r>
              <a:rPr lang="en-US" dirty="0">
                <a:latin typeface="Calibri"/>
                <a:ea typeface="PMingLiU"/>
                <a:cs typeface="Times New Roman"/>
              </a:rPr>
              <a:t> students to connect with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PMingLiU"/>
                <a:cs typeface="Times New Roman"/>
              </a:rPr>
              <a:t>To assist build the bond among students in a sporty yet friendly and accessible environment.</a:t>
            </a:r>
            <a:endParaRPr lang="en-US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A2612F8-55C4-E445-B1AF-07181EF9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0E7C0A8-70EC-F74F-BAEC-972C40A1CEB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791C9-5C1D-584F-988F-D56C0545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217" y="3341025"/>
            <a:ext cx="4460248" cy="3170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1C27654-B6A4-45A2-D697-83479D626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78" y="200846"/>
            <a:ext cx="4466240" cy="2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AD34-A236-6C42-BDC9-9CC157E73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938" y="2303552"/>
            <a:ext cx="6120124" cy="1000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Thank you and</a:t>
            </a:r>
            <a:r>
              <a:rPr lang="zh-CN" altLang="en-US" sz="4400" dirty="0">
                <a:solidFill>
                  <a:srgbClr val="FF0000"/>
                </a:solidFill>
              </a:rPr>
              <a:t> </a:t>
            </a:r>
            <a:r>
              <a:rPr lang="en-US" altLang="zh-CN" sz="4400" dirty="0">
                <a:solidFill>
                  <a:srgbClr val="FF0000"/>
                </a:solidFill>
              </a:rPr>
              <a:t>welcome!</a:t>
            </a:r>
            <a:endParaRPr lang="en-US" sz="3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rgbClr val="FF0000"/>
                </a:solidFill>
              </a:rPr>
              <a:t>Contact Us: </a:t>
            </a:r>
            <a:endParaRPr lang="en-HK" sz="3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HK" sz="3500" dirty="0">
                <a:solidFill>
                  <a:srgbClr val="FF0000"/>
                </a:solidFill>
                <a:hlinkClick r:id="rId2"/>
              </a:rPr>
              <a:t>miabss@yorku.ca</a:t>
            </a:r>
            <a:endParaRPr lang="en-HK" sz="3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A01B7-9490-BA4C-A722-2D8D653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C0A8-70EC-F74F-BAEC-972C40A1C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B31666B0DC744D8609E1C2CF9CA671" ma:contentTypeVersion="10" ma:contentTypeDescription="Create a new document." ma:contentTypeScope="" ma:versionID="51aa62602903ac1c90174d191b8c4b80">
  <xsd:schema xmlns:xsd="http://www.w3.org/2001/XMLSchema" xmlns:xs="http://www.w3.org/2001/XMLSchema" xmlns:p="http://schemas.microsoft.com/office/2006/metadata/properties" xmlns:ns2="ff6d85aa-d777-4988-b48a-8037dd8feabc" targetNamespace="http://schemas.microsoft.com/office/2006/metadata/properties" ma:root="true" ma:fieldsID="7b3d936a113d7cc2a31ef3021924d969" ns2:_="">
    <xsd:import namespace="ff6d85aa-d777-4988-b48a-8037dd8fe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6d85aa-d777-4988-b48a-8037dd8fe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1446D-250B-43A4-9548-7BD48D3FE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6d85aa-d777-4988-b48a-8037dd8fe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075B3-C5E2-4145-AAB3-71C4B698A6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ADA3C6-2716-49BF-9467-12C47C840E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328</Words>
  <Application>Microsoft Macintosh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MFAc Student Society   Sep 1, 2022 </vt:lpstr>
      <vt:lpstr>Who are we?  </vt:lpstr>
      <vt:lpstr>What we do?  </vt:lpstr>
      <vt:lpstr>Executive Committee – Summer 2022 </vt:lpstr>
      <vt:lpstr>Our Activities</vt:lpstr>
      <vt:lpstr>May 15th in-person meet-up</vt:lpstr>
      <vt:lpstr>Aug 30th in-person frisbee meet-up （Unfortunately cancelled）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MFAc Student Society </dc:title>
  <dc:creator>emily.lsk@outlook.com</dc:creator>
  <cp:lastModifiedBy>Minghe Cao</cp:lastModifiedBy>
  <cp:revision>185</cp:revision>
  <dcterms:created xsi:type="dcterms:W3CDTF">2021-05-15T21:12:16Z</dcterms:created>
  <dcterms:modified xsi:type="dcterms:W3CDTF">2022-09-12T15:24:53Z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0x0101005FB31666B0DC744D8609E1C2CF9CA671</vt:lpwstr>
  </property>
</Properties>
</file>